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3A121E-1DB0-49C8-A7FF-791DDDAF09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C605F22-FBC1-4022-8318-5BF641FDF3F3}">
      <dgm:prSet phldrT="[Text]"/>
      <dgm:spPr/>
      <dgm:t>
        <a:bodyPr/>
        <a:lstStyle/>
        <a:p>
          <a:r>
            <a:rPr lang="ka-GE" b="1" dirty="0" smtClean="0"/>
            <a:t>დელიკვენტობის განვითარების ტრაექტორია</a:t>
          </a:r>
          <a:endParaRPr lang="en-US" b="1" dirty="0"/>
        </a:p>
      </dgm:t>
    </dgm:pt>
    <dgm:pt modelId="{41E3DA00-DEEE-461B-AEAA-6AA40E05FC93}" type="parTrans" cxnId="{BBDE5EC5-92DE-4188-9908-BB56F5E57991}">
      <dgm:prSet/>
      <dgm:spPr/>
      <dgm:t>
        <a:bodyPr/>
        <a:lstStyle/>
        <a:p>
          <a:endParaRPr lang="en-US"/>
        </a:p>
      </dgm:t>
    </dgm:pt>
    <dgm:pt modelId="{8482BFE6-A3CA-4813-95F7-3DF713128EF4}" type="sibTrans" cxnId="{BBDE5EC5-92DE-4188-9908-BB56F5E57991}">
      <dgm:prSet/>
      <dgm:spPr/>
      <dgm:t>
        <a:bodyPr/>
        <a:lstStyle/>
        <a:p>
          <a:endParaRPr lang="en-US"/>
        </a:p>
      </dgm:t>
    </dgm:pt>
    <dgm:pt modelId="{8C2EFAC0-749A-41E1-BE95-AAE38D30EA24}">
      <dgm:prSet phldrT="[Text]"/>
      <dgm:spPr/>
      <dgm:t>
        <a:bodyPr/>
        <a:lstStyle/>
        <a:p>
          <a:r>
            <a:rPr lang="ka-GE" b="1" dirty="0" smtClean="0"/>
            <a:t>პერსისტენტული</a:t>
          </a:r>
          <a:endParaRPr lang="en-US" b="1" dirty="0"/>
        </a:p>
      </dgm:t>
    </dgm:pt>
    <dgm:pt modelId="{9C1A1CEA-FAC3-4D39-8CE9-9DBD5E336511}" type="parTrans" cxnId="{3BB28A0E-71D9-4658-88FD-E1845B8027CE}">
      <dgm:prSet/>
      <dgm:spPr/>
      <dgm:t>
        <a:bodyPr/>
        <a:lstStyle/>
        <a:p>
          <a:endParaRPr lang="en-US"/>
        </a:p>
      </dgm:t>
    </dgm:pt>
    <dgm:pt modelId="{3DC6F4B7-1A92-4CA0-9356-62A5ECDEF785}" type="sibTrans" cxnId="{3BB28A0E-71D9-4658-88FD-E1845B8027CE}">
      <dgm:prSet/>
      <dgm:spPr/>
      <dgm:t>
        <a:bodyPr/>
        <a:lstStyle/>
        <a:p>
          <a:endParaRPr lang="en-US"/>
        </a:p>
      </dgm:t>
    </dgm:pt>
    <dgm:pt modelId="{15BC2AF8-4DE0-4856-8FED-4A23DB6B77B1}">
      <dgm:prSet phldrT="[Text]"/>
      <dgm:spPr/>
      <dgm:t>
        <a:bodyPr/>
        <a:lstStyle/>
        <a:p>
          <a:r>
            <a:rPr lang="ka-GE" b="1" dirty="0" smtClean="0"/>
            <a:t>მოზარდობის ასაკით შეზღდული</a:t>
          </a:r>
          <a:endParaRPr lang="en-US" b="1" dirty="0"/>
        </a:p>
      </dgm:t>
    </dgm:pt>
    <dgm:pt modelId="{3D3F9D44-AE96-49D3-A01E-6ECBDEA5B6BA}" type="parTrans" cxnId="{9B4D6EE7-B713-46B6-857F-072EB783CE6B}">
      <dgm:prSet/>
      <dgm:spPr/>
      <dgm:t>
        <a:bodyPr/>
        <a:lstStyle/>
        <a:p>
          <a:endParaRPr lang="en-US"/>
        </a:p>
      </dgm:t>
    </dgm:pt>
    <dgm:pt modelId="{77C08815-6584-484D-A29D-F3D77F9B988E}" type="sibTrans" cxnId="{9B4D6EE7-B713-46B6-857F-072EB783CE6B}">
      <dgm:prSet/>
      <dgm:spPr/>
      <dgm:t>
        <a:bodyPr/>
        <a:lstStyle/>
        <a:p>
          <a:endParaRPr lang="en-US"/>
        </a:p>
      </dgm:t>
    </dgm:pt>
    <dgm:pt modelId="{202EC6A7-6F96-492A-8929-F45FAB12A91D}">
      <dgm:prSet/>
      <dgm:spPr/>
      <dgm:t>
        <a:bodyPr/>
        <a:lstStyle/>
        <a:p>
          <a:pPr algn="l"/>
          <a:r>
            <a:rPr lang="ka-GE" dirty="0" smtClean="0"/>
            <a:t>ადრეული დასაწყისი;</a:t>
          </a:r>
        </a:p>
        <a:p>
          <a:pPr algn="l"/>
          <a:r>
            <a:rPr lang="ka-GE" dirty="0" smtClean="0"/>
            <a:t>დელიკვენტური ქცევის მძიმე ფორმები;</a:t>
          </a:r>
        </a:p>
        <a:p>
          <a:pPr algn="l"/>
          <a:r>
            <a:rPr lang="ka-GE" dirty="0" smtClean="0"/>
            <a:t>ჰეტეროგენურობა;</a:t>
          </a:r>
        </a:p>
        <a:p>
          <a:pPr algn="l"/>
          <a:r>
            <a:rPr lang="ka-GE" dirty="0" smtClean="0"/>
            <a:t>პერსისტენტულობა.</a:t>
          </a:r>
          <a:endParaRPr lang="en-US" dirty="0"/>
        </a:p>
      </dgm:t>
    </dgm:pt>
    <dgm:pt modelId="{89A5B344-7A12-4352-8362-871ED1A3AE0D}" type="parTrans" cxnId="{BD10ED7F-8357-44A5-B26B-3E3B0C2FBB7C}">
      <dgm:prSet/>
      <dgm:spPr/>
      <dgm:t>
        <a:bodyPr/>
        <a:lstStyle/>
        <a:p>
          <a:endParaRPr lang="en-US"/>
        </a:p>
      </dgm:t>
    </dgm:pt>
    <dgm:pt modelId="{78E83E02-AB0D-42D2-8AFA-D5D463BE953E}" type="sibTrans" cxnId="{BD10ED7F-8357-44A5-B26B-3E3B0C2FBB7C}">
      <dgm:prSet/>
      <dgm:spPr/>
      <dgm:t>
        <a:bodyPr/>
        <a:lstStyle/>
        <a:p>
          <a:endParaRPr lang="en-US"/>
        </a:p>
      </dgm:t>
    </dgm:pt>
    <dgm:pt modelId="{BF11CDDA-18D2-43D4-BC9A-696281E1FCAD}">
      <dgm:prSet/>
      <dgm:spPr/>
      <dgm:t>
        <a:bodyPr/>
        <a:lstStyle/>
        <a:p>
          <a:pPr algn="l"/>
          <a:r>
            <a:rPr lang="ka-GE" dirty="0" smtClean="0"/>
            <a:t>გვიანი დასაწყისი;</a:t>
          </a:r>
        </a:p>
        <a:p>
          <a:pPr algn="l"/>
          <a:r>
            <a:rPr lang="ka-GE" dirty="0" smtClean="0"/>
            <a:t>დელიკვენტობის მსუბუქი ფორმები;</a:t>
          </a:r>
        </a:p>
        <a:p>
          <a:pPr algn="l"/>
          <a:r>
            <a:rPr lang="ka-GE" dirty="0" smtClean="0"/>
            <a:t>ჰომოგენურობა;</a:t>
          </a:r>
        </a:p>
        <a:p>
          <a:pPr algn="l"/>
          <a:r>
            <a:rPr lang="ka-GE" dirty="0" smtClean="0"/>
            <a:t>წყვეტილი.</a:t>
          </a:r>
          <a:endParaRPr lang="en-US" dirty="0"/>
        </a:p>
      </dgm:t>
    </dgm:pt>
    <dgm:pt modelId="{2E690EB3-F0E4-40B2-8843-A6F941ABA4B8}" type="parTrans" cxnId="{6FECFA1D-F55C-433F-9C1E-EFBB299E8B8D}">
      <dgm:prSet/>
      <dgm:spPr/>
      <dgm:t>
        <a:bodyPr/>
        <a:lstStyle/>
        <a:p>
          <a:endParaRPr lang="en-US"/>
        </a:p>
      </dgm:t>
    </dgm:pt>
    <dgm:pt modelId="{6C2566CF-D837-4585-969C-40592685DA0F}" type="sibTrans" cxnId="{6FECFA1D-F55C-433F-9C1E-EFBB299E8B8D}">
      <dgm:prSet/>
      <dgm:spPr/>
      <dgm:t>
        <a:bodyPr/>
        <a:lstStyle/>
        <a:p>
          <a:endParaRPr lang="en-US"/>
        </a:p>
      </dgm:t>
    </dgm:pt>
    <dgm:pt modelId="{70FFBD93-9263-4FE6-A1F7-41D915D892E4}" type="pres">
      <dgm:prSet presAssocID="{F03A121E-1DB0-49C8-A7FF-791DDDAF09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27A863F-0F87-45D9-B515-92A63B79D22C}" type="pres">
      <dgm:prSet presAssocID="{6C605F22-FBC1-4022-8318-5BF641FDF3F3}" presName="hierRoot1" presStyleCnt="0">
        <dgm:presLayoutVars>
          <dgm:hierBranch val="init"/>
        </dgm:presLayoutVars>
      </dgm:prSet>
      <dgm:spPr/>
    </dgm:pt>
    <dgm:pt modelId="{B16B484E-631E-4F52-9F2E-3996A033CFE0}" type="pres">
      <dgm:prSet presAssocID="{6C605F22-FBC1-4022-8318-5BF641FDF3F3}" presName="rootComposite1" presStyleCnt="0"/>
      <dgm:spPr/>
    </dgm:pt>
    <dgm:pt modelId="{D33BE809-B45D-4EDC-AF29-6C8FCE384607}" type="pres">
      <dgm:prSet presAssocID="{6C605F22-FBC1-4022-8318-5BF641FDF3F3}" presName="rootText1" presStyleLbl="node0" presStyleIdx="0" presStyleCnt="1">
        <dgm:presLayoutVars>
          <dgm:chPref val="3"/>
        </dgm:presLayoutVars>
      </dgm:prSet>
      <dgm:spPr/>
    </dgm:pt>
    <dgm:pt modelId="{B08B37D5-503C-41E4-AA5D-ADBB67658E31}" type="pres">
      <dgm:prSet presAssocID="{6C605F22-FBC1-4022-8318-5BF641FDF3F3}" presName="rootConnector1" presStyleLbl="node1" presStyleIdx="0" presStyleCnt="0"/>
      <dgm:spPr/>
    </dgm:pt>
    <dgm:pt modelId="{8583A665-5531-4314-812B-E3D1F12D647C}" type="pres">
      <dgm:prSet presAssocID="{6C605F22-FBC1-4022-8318-5BF641FDF3F3}" presName="hierChild2" presStyleCnt="0"/>
      <dgm:spPr/>
    </dgm:pt>
    <dgm:pt modelId="{4B99A73E-BF32-4D6C-95A9-BAF078B19B4F}" type="pres">
      <dgm:prSet presAssocID="{9C1A1CEA-FAC3-4D39-8CE9-9DBD5E336511}" presName="Name37" presStyleLbl="parChTrans1D2" presStyleIdx="0" presStyleCnt="2"/>
      <dgm:spPr/>
    </dgm:pt>
    <dgm:pt modelId="{31854297-3F53-44B7-AE6A-716DCDED1B71}" type="pres">
      <dgm:prSet presAssocID="{8C2EFAC0-749A-41E1-BE95-AAE38D30EA24}" presName="hierRoot2" presStyleCnt="0">
        <dgm:presLayoutVars>
          <dgm:hierBranch val="init"/>
        </dgm:presLayoutVars>
      </dgm:prSet>
      <dgm:spPr/>
    </dgm:pt>
    <dgm:pt modelId="{BDEF318A-2BBB-4B51-A140-A90466BC5B4B}" type="pres">
      <dgm:prSet presAssocID="{8C2EFAC0-749A-41E1-BE95-AAE38D30EA24}" presName="rootComposite" presStyleCnt="0"/>
      <dgm:spPr/>
    </dgm:pt>
    <dgm:pt modelId="{BBC394E2-4801-4C2D-BE63-3703EB4C76B2}" type="pres">
      <dgm:prSet presAssocID="{8C2EFAC0-749A-41E1-BE95-AAE38D30EA24}" presName="rootText" presStyleLbl="node2" presStyleIdx="0" presStyleCnt="2">
        <dgm:presLayoutVars>
          <dgm:chPref val="3"/>
        </dgm:presLayoutVars>
      </dgm:prSet>
      <dgm:spPr/>
    </dgm:pt>
    <dgm:pt modelId="{333704AE-F4BB-40B3-8C31-0273A4C471C4}" type="pres">
      <dgm:prSet presAssocID="{8C2EFAC0-749A-41E1-BE95-AAE38D30EA24}" presName="rootConnector" presStyleLbl="node2" presStyleIdx="0" presStyleCnt="2"/>
      <dgm:spPr/>
    </dgm:pt>
    <dgm:pt modelId="{009C9290-B652-476A-954E-A1E30CC46441}" type="pres">
      <dgm:prSet presAssocID="{8C2EFAC0-749A-41E1-BE95-AAE38D30EA24}" presName="hierChild4" presStyleCnt="0"/>
      <dgm:spPr/>
    </dgm:pt>
    <dgm:pt modelId="{CE63D315-27A7-4493-A8BA-850051C8008F}" type="pres">
      <dgm:prSet presAssocID="{89A5B344-7A12-4352-8362-871ED1A3AE0D}" presName="Name37" presStyleLbl="parChTrans1D3" presStyleIdx="0" presStyleCnt="2"/>
      <dgm:spPr/>
    </dgm:pt>
    <dgm:pt modelId="{FBFA894D-4767-493F-AB9E-6287A2378A98}" type="pres">
      <dgm:prSet presAssocID="{202EC6A7-6F96-492A-8929-F45FAB12A91D}" presName="hierRoot2" presStyleCnt="0">
        <dgm:presLayoutVars>
          <dgm:hierBranch val="init"/>
        </dgm:presLayoutVars>
      </dgm:prSet>
      <dgm:spPr/>
    </dgm:pt>
    <dgm:pt modelId="{71BE8A5F-DAC9-4859-97AE-DF26F5941E30}" type="pres">
      <dgm:prSet presAssocID="{202EC6A7-6F96-492A-8929-F45FAB12A91D}" presName="rootComposite" presStyleCnt="0"/>
      <dgm:spPr/>
    </dgm:pt>
    <dgm:pt modelId="{E63591C0-6303-4EC4-AC04-0789D5D41260}" type="pres">
      <dgm:prSet presAssocID="{202EC6A7-6F96-492A-8929-F45FAB12A91D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C04570-FC1B-4473-B93F-AC08CE966E86}" type="pres">
      <dgm:prSet presAssocID="{202EC6A7-6F96-492A-8929-F45FAB12A91D}" presName="rootConnector" presStyleLbl="node3" presStyleIdx="0" presStyleCnt="2"/>
      <dgm:spPr/>
    </dgm:pt>
    <dgm:pt modelId="{1A38E171-95E5-4CA2-8D5C-6C6F7162B5D3}" type="pres">
      <dgm:prSet presAssocID="{202EC6A7-6F96-492A-8929-F45FAB12A91D}" presName="hierChild4" presStyleCnt="0"/>
      <dgm:spPr/>
    </dgm:pt>
    <dgm:pt modelId="{4E48E561-75A1-46FB-B72D-2A816EE65149}" type="pres">
      <dgm:prSet presAssocID="{202EC6A7-6F96-492A-8929-F45FAB12A91D}" presName="hierChild5" presStyleCnt="0"/>
      <dgm:spPr/>
    </dgm:pt>
    <dgm:pt modelId="{02373E3E-B8C2-4E77-AA31-88383599DD8F}" type="pres">
      <dgm:prSet presAssocID="{8C2EFAC0-749A-41E1-BE95-AAE38D30EA24}" presName="hierChild5" presStyleCnt="0"/>
      <dgm:spPr/>
    </dgm:pt>
    <dgm:pt modelId="{DAA41793-7F0A-403E-A50F-17F2E9A3CEAA}" type="pres">
      <dgm:prSet presAssocID="{3D3F9D44-AE96-49D3-A01E-6ECBDEA5B6BA}" presName="Name37" presStyleLbl="parChTrans1D2" presStyleIdx="1" presStyleCnt="2"/>
      <dgm:spPr/>
    </dgm:pt>
    <dgm:pt modelId="{47D73B8A-4623-4A17-B0C0-FFF7155519DA}" type="pres">
      <dgm:prSet presAssocID="{15BC2AF8-4DE0-4856-8FED-4A23DB6B77B1}" presName="hierRoot2" presStyleCnt="0">
        <dgm:presLayoutVars>
          <dgm:hierBranch val="init"/>
        </dgm:presLayoutVars>
      </dgm:prSet>
      <dgm:spPr/>
    </dgm:pt>
    <dgm:pt modelId="{615AB916-01D3-472F-B760-876BEFCDBEFD}" type="pres">
      <dgm:prSet presAssocID="{15BC2AF8-4DE0-4856-8FED-4A23DB6B77B1}" presName="rootComposite" presStyleCnt="0"/>
      <dgm:spPr/>
    </dgm:pt>
    <dgm:pt modelId="{EF3E621B-02C9-4E9A-8FEA-CB41701EE5D4}" type="pres">
      <dgm:prSet presAssocID="{15BC2AF8-4DE0-4856-8FED-4A23DB6B77B1}" presName="rootText" presStyleLbl="node2" presStyleIdx="1" presStyleCnt="2">
        <dgm:presLayoutVars>
          <dgm:chPref val="3"/>
        </dgm:presLayoutVars>
      </dgm:prSet>
      <dgm:spPr/>
    </dgm:pt>
    <dgm:pt modelId="{0F331B3B-2A1E-4C19-A824-F2DF57898060}" type="pres">
      <dgm:prSet presAssocID="{15BC2AF8-4DE0-4856-8FED-4A23DB6B77B1}" presName="rootConnector" presStyleLbl="node2" presStyleIdx="1" presStyleCnt="2"/>
      <dgm:spPr/>
    </dgm:pt>
    <dgm:pt modelId="{82FAB480-E61A-4E34-9FE9-7B722F022E76}" type="pres">
      <dgm:prSet presAssocID="{15BC2AF8-4DE0-4856-8FED-4A23DB6B77B1}" presName="hierChild4" presStyleCnt="0"/>
      <dgm:spPr/>
    </dgm:pt>
    <dgm:pt modelId="{C054321F-492F-4C05-A7DC-9B219A896E08}" type="pres">
      <dgm:prSet presAssocID="{2E690EB3-F0E4-40B2-8843-A6F941ABA4B8}" presName="Name37" presStyleLbl="parChTrans1D3" presStyleIdx="1" presStyleCnt="2"/>
      <dgm:spPr/>
    </dgm:pt>
    <dgm:pt modelId="{CBF4926F-7444-4EFF-AE66-6C9E3AE2241B}" type="pres">
      <dgm:prSet presAssocID="{BF11CDDA-18D2-43D4-BC9A-696281E1FCAD}" presName="hierRoot2" presStyleCnt="0">
        <dgm:presLayoutVars>
          <dgm:hierBranch val="init"/>
        </dgm:presLayoutVars>
      </dgm:prSet>
      <dgm:spPr/>
    </dgm:pt>
    <dgm:pt modelId="{586569E3-EF69-4C97-918C-13EF19CDD974}" type="pres">
      <dgm:prSet presAssocID="{BF11CDDA-18D2-43D4-BC9A-696281E1FCAD}" presName="rootComposite" presStyleCnt="0"/>
      <dgm:spPr/>
    </dgm:pt>
    <dgm:pt modelId="{F256D311-CB4F-40AA-93A0-4FA5766619DB}" type="pres">
      <dgm:prSet presAssocID="{BF11CDDA-18D2-43D4-BC9A-696281E1FCA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04A87C-D997-45EC-9313-94D14C86B053}" type="pres">
      <dgm:prSet presAssocID="{BF11CDDA-18D2-43D4-BC9A-696281E1FCAD}" presName="rootConnector" presStyleLbl="node3" presStyleIdx="1" presStyleCnt="2"/>
      <dgm:spPr/>
    </dgm:pt>
    <dgm:pt modelId="{A714836C-A1B3-4E02-A066-C6F90C45E0CF}" type="pres">
      <dgm:prSet presAssocID="{BF11CDDA-18D2-43D4-BC9A-696281E1FCAD}" presName="hierChild4" presStyleCnt="0"/>
      <dgm:spPr/>
    </dgm:pt>
    <dgm:pt modelId="{11D9E527-2270-49B5-BE21-30FD1B28E4A7}" type="pres">
      <dgm:prSet presAssocID="{BF11CDDA-18D2-43D4-BC9A-696281E1FCAD}" presName="hierChild5" presStyleCnt="0"/>
      <dgm:spPr/>
    </dgm:pt>
    <dgm:pt modelId="{20495BC4-08F6-430A-A65E-EFA9D349F50B}" type="pres">
      <dgm:prSet presAssocID="{15BC2AF8-4DE0-4856-8FED-4A23DB6B77B1}" presName="hierChild5" presStyleCnt="0"/>
      <dgm:spPr/>
    </dgm:pt>
    <dgm:pt modelId="{33A38263-DD0B-40D5-AA7D-4AB0D19F3937}" type="pres">
      <dgm:prSet presAssocID="{6C605F22-FBC1-4022-8318-5BF641FDF3F3}" presName="hierChild3" presStyleCnt="0"/>
      <dgm:spPr/>
    </dgm:pt>
  </dgm:ptLst>
  <dgm:cxnLst>
    <dgm:cxn modelId="{FD1D2B05-ABEB-4658-A23C-C09FA586708A}" type="presOf" srcId="{15BC2AF8-4DE0-4856-8FED-4A23DB6B77B1}" destId="{EF3E621B-02C9-4E9A-8FEA-CB41701EE5D4}" srcOrd="0" destOrd="0" presId="urn:microsoft.com/office/officeart/2005/8/layout/orgChart1"/>
    <dgm:cxn modelId="{AF7CF904-0936-469E-AEA6-E230AFA981BD}" type="presOf" srcId="{F03A121E-1DB0-49C8-A7FF-791DDDAF0914}" destId="{70FFBD93-9263-4FE6-A1F7-41D915D892E4}" srcOrd="0" destOrd="0" presId="urn:microsoft.com/office/officeart/2005/8/layout/orgChart1"/>
    <dgm:cxn modelId="{674174D2-A317-4A09-B658-E202F1DAA77E}" type="presOf" srcId="{89A5B344-7A12-4352-8362-871ED1A3AE0D}" destId="{CE63D315-27A7-4493-A8BA-850051C8008F}" srcOrd="0" destOrd="0" presId="urn:microsoft.com/office/officeart/2005/8/layout/orgChart1"/>
    <dgm:cxn modelId="{9982AA33-A20C-4235-B231-7A81B86B4137}" type="presOf" srcId="{BF11CDDA-18D2-43D4-BC9A-696281E1FCAD}" destId="{7404A87C-D997-45EC-9313-94D14C86B053}" srcOrd="1" destOrd="0" presId="urn:microsoft.com/office/officeart/2005/8/layout/orgChart1"/>
    <dgm:cxn modelId="{BAE50E09-3CEB-4E48-B297-315FDA898146}" type="presOf" srcId="{202EC6A7-6F96-492A-8929-F45FAB12A91D}" destId="{6FC04570-FC1B-4473-B93F-AC08CE966E86}" srcOrd="1" destOrd="0" presId="urn:microsoft.com/office/officeart/2005/8/layout/orgChart1"/>
    <dgm:cxn modelId="{D40CBF8C-E63D-4147-B77C-AC40BAE9A830}" type="presOf" srcId="{3D3F9D44-AE96-49D3-A01E-6ECBDEA5B6BA}" destId="{DAA41793-7F0A-403E-A50F-17F2E9A3CEAA}" srcOrd="0" destOrd="0" presId="urn:microsoft.com/office/officeart/2005/8/layout/orgChart1"/>
    <dgm:cxn modelId="{BD10ED7F-8357-44A5-B26B-3E3B0C2FBB7C}" srcId="{8C2EFAC0-749A-41E1-BE95-AAE38D30EA24}" destId="{202EC6A7-6F96-492A-8929-F45FAB12A91D}" srcOrd="0" destOrd="0" parTransId="{89A5B344-7A12-4352-8362-871ED1A3AE0D}" sibTransId="{78E83E02-AB0D-42D2-8AFA-D5D463BE953E}"/>
    <dgm:cxn modelId="{BCD9B169-FB71-4B0A-8024-30A067308009}" type="presOf" srcId="{9C1A1CEA-FAC3-4D39-8CE9-9DBD5E336511}" destId="{4B99A73E-BF32-4D6C-95A9-BAF078B19B4F}" srcOrd="0" destOrd="0" presId="urn:microsoft.com/office/officeart/2005/8/layout/orgChart1"/>
    <dgm:cxn modelId="{8BBD6038-7BAB-4E68-B31B-A25EC3BEA010}" type="presOf" srcId="{8C2EFAC0-749A-41E1-BE95-AAE38D30EA24}" destId="{BBC394E2-4801-4C2D-BE63-3703EB4C76B2}" srcOrd="0" destOrd="0" presId="urn:microsoft.com/office/officeart/2005/8/layout/orgChart1"/>
    <dgm:cxn modelId="{6FECFA1D-F55C-433F-9C1E-EFBB299E8B8D}" srcId="{15BC2AF8-4DE0-4856-8FED-4A23DB6B77B1}" destId="{BF11CDDA-18D2-43D4-BC9A-696281E1FCAD}" srcOrd="0" destOrd="0" parTransId="{2E690EB3-F0E4-40B2-8843-A6F941ABA4B8}" sibTransId="{6C2566CF-D837-4585-969C-40592685DA0F}"/>
    <dgm:cxn modelId="{3BB28A0E-71D9-4658-88FD-E1845B8027CE}" srcId="{6C605F22-FBC1-4022-8318-5BF641FDF3F3}" destId="{8C2EFAC0-749A-41E1-BE95-AAE38D30EA24}" srcOrd="0" destOrd="0" parTransId="{9C1A1CEA-FAC3-4D39-8CE9-9DBD5E336511}" sibTransId="{3DC6F4B7-1A92-4CA0-9356-62A5ECDEF785}"/>
    <dgm:cxn modelId="{220E3ADC-C63F-492B-91D5-1B3129E972B4}" type="presOf" srcId="{2E690EB3-F0E4-40B2-8843-A6F941ABA4B8}" destId="{C054321F-492F-4C05-A7DC-9B219A896E08}" srcOrd="0" destOrd="0" presId="urn:microsoft.com/office/officeart/2005/8/layout/orgChart1"/>
    <dgm:cxn modelId="{F8528785-631D-48BD-90B1-ED634B441D95}" type="presOf" srcId="{6C605F22-FBC1-4022-8318-5BF641FDF3F3}" destId="{B08B37D5-503C-41E4-AA5D-ADBB67658E31}" srcOrd="1" destOrd="0" presId="urn:microsoft.com/office/officeart/2005/8/layout/orgChart1"/>
    <dgm:cxn modelId="{9B4D6EE7-B713-46B6-857F-072EB783CE6B}" srcId="{6C605F22-FBC1-4022-8318-5BF641FDF3F3}" destId="{15BC2AF8-4DE0-4856-8FED-4A23DB6B77B1}" srcOrd="1" destOrd="0" parTransId="{3D3F9D44-AE96-49D3-A01E-6ECBDEA5B6BA}" sibTransId="{77C08815-6584-484D-A29D-F3D77F9B988E}"/>
    <dgm:cxn modelId="{F9E8E891-86F7-497D-80A6-E2B4CA32C23C}" type="presOf" srcId="{15BC2AF8-4DE0-4856-8FED-4A23DB6B77B1}" destId="{0F331B3B-2A1E-4C19-A824-F2DF57898060}" srcOrd="1" destOrd="0" presId="urn:microsoft.com/office/officeart/2005/8/layout/orgChart1"/>
    <dgm:cxn modelId="{1FB7AC6F-76A8-4171-997C-534C2F752A95}" type="presOf" srcId="{6C605F22-FBC1-4022-8318-5BF641FDF3F3}" destId="{D33BE809-B45D-4EDC-AF29-6C8FCE384607}" srcOrd="0" destOrd="0" presId="urn:microsoft.com/office/officeart/2005/8/layout/orgChart1"/>
    <dgm:cxn modelId="{BBDE5EC5-92DE-4188-9908-BB56F5E57991}" srcId="{F03A121E-1DB0-49C8-A7FF-791DDDAF0914}" destId="{6C605F22-FBC1-4022-8318-5BF641FDF3F3}" srcOrd="0" destOrd="0" parTransId="{41E3DA00-DEEE-461B-AEAA-6AA40E05FC93}" sibTransId="{8482BFE6-A3CA-4813-95F7-3DF713128EF4}"/>
    <dgm:cxn modelId="{BC4872E2-B135-46B6-A560-E0DF106B6664}" type="presOf" srcId="{202EC6A7-6F96-492A-8929-F45FAB12A91D}" destId="{E63591C0-6303-4EC4-AC04-0789D5D41260}" srcOrd="0" destOrd="0" presId="urn:microsoft.com/office/officeart/2005/8/layout/orgChart1"/>
    <dgm:cxn modelId="{1B248F7D-1AF0-4C11-9C74-835C55C53660}" type="presOf" srcId="{BF11CDDA-18D2-43D4-BC9A-696281E1FCAD}" destId="{F256D311-CB4F-40AA-93A0-4FA5766619DB}" srcOrd="0" destOrd="0" presId="urn:microsoft.com/office/officeart/2005/8/layout/orgChart1"/>
    <dgm:cxn modelId="{63559865-67B9-4900-9CD1-57D3B04B06E1}" type="presOf" srcId="{8C2EFAC0-749A-41E1-BE95-AAE38D30EA24}" destId="{333704AE-F4BB-40B3-8C31-0273A4C471C4}" srcOrd="1" destOrd="0" presId="urn:microsoft.com/office/officeart/2005/8/layout/orgChart1"/>
    <dgm:cxn modelId="{D594FD2C-AD84-4E64-98B7-D37F35A98FB9}" type="presParOf" srcId="{70FFBD93-9263-4FE6-A1F7-41D915D892E4}" destId="{A27A863F-0F87-45D9-B515-92A63B79D22C}" srcOrd="0" destOrd="0" presId="urn:microsoft.com/office/officeart/2005/8/layout/orgChart1"/>
    <dgm:cxn modelId="{A7B3D056-570A-4174-9F08-42EB1CD65E6B}" type="presParOf" srcId="{A27A863F-0F87-45D9-B515-92A63B79D22C}" destId="{B16B484E-631E-4F52-9F2E-3996A033CFE0}" srcOrd="0" destOrd="0" presId="urn:microsoft.com/office/officeart/2005/8/layout/orgChart1"/>
    <dgm:cxn modelId="{28083FEC-1E62-4B7E-8134-56BE60D0A5B3}" type="presParOf" srcId="{B16B484E-631E-4F52-9F2E-3996A033CFE0}" destId="{D33BE809-B45D-4EDC-AF29-6C8FCE384607}" srcOrd="0" destOrd="0" presId="urn:microsoft.com/office/officeart/2005/8/layout/orgChart1"/>
    <dgm:cxn modelId="{17265BA8-F76F-4107-8F7D-1C21692AE661}" type="presParOf" srcId="{B16B484E-631E-4F52-9F2E-3996A033CFE0}" destId="{B08B37D5-503C-41E4-AA5D-ADBB67658E31}" srcOrd="1" destOrd="0" presId="urn:microsoft.com/office/officeart/2005/8/layout/orgChart1"/>
    <dgm:cxn modelId="{0126E5C0-4057-422F-8B36-09771D1213B3}" type="presParOf" srcId="{A27A863F-0F87-45D9-B515-92A63B79D22C}" destId="{8583A665-5531-4314-812B-E3D1F12D647C}" srcOrd="1" destOrd="0" presId="urn:microsoft.com/office/officeart/2005/8/layout/orgChart1"/>
    <dgm:cxn modelId="{D37CDCFD-A252-4904-BDA2-7A069F62DF18}" type="presParOf" srcId="{8583A665-5531-4314-812B-E3D1F12D647C}" destId="{4B99A73E-BF32-4D6C-95A9-BAF078B19B4F}" srcOrd="0" destOrd="0" presId="urn:microsoft.com/office/officeart/2005/8/layout/orgChart1"/>
    <dgm:cxn modelId="{9850115E-CAC8-42AA-846F-681751B6175D}" type="presParOf" srcId="{8583A665-5531-4314-812B-E3D1F12D647C}" destId="{31854297-3F53-44B7-AE6A-716DCDED1B71}" srcOrd="1" destOrd="0" presId="urn:microsoft.com/office/officeart/2005/8/layout/orgChart1"/>
    <dgm:cxn modelId="{8F4B07BF-5362-4976-BAAD-7BBA539BF25B}" type="presParOf" srcId="{31854297-3F53-44B7-AE6A-716DCDED1B71}" destId="{BDEF318A-2BBB-4B51-A140-A90466BC5B4B}" srcOrd="0" destOrd="0" presId="urn:microsoft.com/office/officeart/2005/8/layout/orgChart1"/>
    <dgm:cxn modelId="{83F78F30-5814-44E7-871F-EF3D393E8DD9}" type="presParOf" srcId="{BDEF318A-2BBB-4B51-A140-A90466BC5B4B}" destId="{BBC394E2-4801-4C2D-BE63-3703EB4C76B2}" srcOrd="0" destOrd="0" presId="urn:microsoft.com/office/officeart/2005/8/layout/orgChart1"/>
    <dgm:cxn modelId="{32DE3B46-079F-48E9-8FB8-4FA7ECD6FC18}" type="presParOf" srcId="{BDEF318A-2BBB-4B51-A140-A90466BC5B4B}" destId="{333704AE-F4BB-40B3-8C31-0273A4C471C4}" srcOrd="1" destOrd="0" presId="urn:microsoft.com/office/officeart/2005/8/layout/orgChart1"/>
    <dgm:cxn modelId="{D0247A27-7383-4622-868F-3ADF7CA58852}" type="presParOf" srcId="{31854297-3F53-44B7-AE6A-716DCDED1B71}" destId="{009C9290-B652-476A-954E-A1E30CC46441}" srcOrd="1" destOrd="0" presId="urn:microsoft.com/office/officeart/2005/8/layout/orgChart1"/>
    <dgm:cxn modelId="{77780A39-EE8E-43F2-A8D4-789F6E51EC87}" type="presParOf" srcId="{009C9290-B652-476A-954E-A1E30CC46441}" destId="{CE63D315-27A7-4493-A8BA-850051C8008F}" srcOrd="0" destOrd="0" presId="urn:microsoft.com/office/officeart/2005/8/layout/orgChart1"/>
    <dgm:cxn modelId="{55336859-8CB6-4046-B1E2-45EEE977C9F1}" type="presParOf" srcId="{009C9290-B652-476A-954E-A1E30CC46441}" destId="{FBFA894D-4767-493F-AB9E-6287A2378A98}" srcOrd="1" destOrd="0" presId="urn:microsoft.com/office/officeart/2005/8/layout/orgChart1"/>
    <dgm:cxn modelId="{E3EE7CB1-2D75-4262-B62E-8B7F0F6F7367}" type="presParOf" srcId="{FBFA894D-4767-493F-AB9E-6287A2378A98}" destId="{71BE8A5F-DAC9-4859-97AE-DF26F5941E30}" srcOrd="0" destOrd="0" presId="urn:microsoft.com/office/officeart/2005/8/layout/orgChart1"/>
    <dgm:cxn modelId="{EFA072B8-02E0-4E5E-A141-884153DA9058}" type="presParOf" srcId="{71BE8A5F-DAC9-4859-97AE-DF26F5941E30}" destId="{E63591C0-6303-4EC4-AC04-0789D5D41260}" srcOrd="0" destOrd="0" presId="urn:microsoft.com/office/officeart/2005/8/layout/orgChart1"/>
    <dgm:cxn modelId="{FC35648F-A99C-412C-BFB6-6E61EAC38EFC}" type="presParOf" srcId="{71BE8A5F-DAC9-4859-97AE-DF26F5941E30}" destId="{6FC04570-FC1B-4473-B93F-AC08CE966E86}" srcOrd="1" destOrd="0" presId="urn:microsoft.com/office/officeart/2005/8/layout/orgChart1"/>
    <dgm:cxn modelId="{D8703B54-70C4-4BAD-8E51-292D22EE60D6}" type="presParOf" srcId="{FBFA894D-4767-493F-AB9E-6287A2378A98}" destId="{1A38E171-95E5-4CA2-8D5C-6C6F7162B5D3}" srcOrd="1" destOrd="0" presId="urn:microsoft.com/office/officeart/2005/8/layout/orgChart1"/>
    <dgm:cxn modelId="{34FC08FC-7E4D-4A1F-BE72-D1CD471BA0A6}" type="presParOf" srcId="{FBFA894D-4767-493F-AB9E-6287A2378A98}" destId="{4E48E561-75A1-46FB-B72D-2A816EE65149}" srcOrd="2" destOrd="0" presId="urn:microsoft.com/office/officeart/2005/8/layout/orgChart1"/>
    <dgm:cxn modelId="{E11B7762-503D-4D46-9CB2-71B92CD0A641}" type="presParOf" srcId="{31854297-3F53-44B7-AE6A-716DCDED1B71}" destId="{02373E3E-B8C2-4E77-AA31-88383599DD8F}" srcOrd="2" destOrd="0" presId="urn:microsoft.com/office/officeart/2005/8/layout/orgChart1"/>
    <dgm:cxn modelId="{B0107110-85AA-4AAF-A9B2-8EE506794B6B}" type="presParOf" srcId="{8583A665-5531-4314-812B-E3D1F12D647C}" destId="{DAA41793-7F0A-403E-A50F-17F2E9A3CEAA}" srcOrd="2" destOrd="0" presId="urn:microsoft.com/office/officeart/2005/8/layout/orgChart1"/>
    <dgm:cxn modelId="{F231C420-F620-4E00-B877-7445CBE005E2}" type="presParOf" srcId="{8583A665-5531-4314-812B-E3D1F12D647C}" destId="{47D73B8A-4623-4A17-B0C0-FFF7155519DA}" srcOrd="3" destOrd="0" presId="urn:microsoft.com/office/officeart/2005/8/layout/orgChart1"/>
    <dgm:cxn modelId="{09411012-6D2A-4CF4-ADA1-B7115F91433D}" type="presParOf" srcId="{47D73B8A-4623-4A17-B0C0-FFF7155519DA}" destId="{615AB916-01D3-472F-B760-876BEFCDBEFD}" srcOrd="0" destOrd="0" presId="urn:microsoft.com/office/officeart/2005/8/layout/orgChart1"/>
    <dgm:cxn modelId="{02A7012B-B16D-420E-966C-8F33C368BF8F}" type="presParOf" srcId="{615AB916-01D3-472F-B760-876BEFCDBEFD}" destId="{EF3E621B-02C9-4E9A-8FEA-CB41701EE5D4}" srcOrd="0" destOrd="0" presId="urn:microsoft.com/office/officeart/2005/8/layout/orgChart1"/>
    <dgm:cxn modelId="{B896DE37-E971-4677-A8C2-86509DA770A9}" type="presParOf" srcId="{615AB916-01D3-472F-B760-876BEFCDBEFD}" destId="{0F331B3B-2A1E-4C19-A824-F2DF57898060}" srcOrd="1" destOrd="0" presId="urn:microsoft.com/office/officeart/2005/8/layout/orgChart1"/>
    <dgm:cxn modelId="{61CE5409-F78C-442E-A5C2-BA66D55B324C}" type="presParOf" srcId="{47D73B8A-4623-4A17-B0C0-FFF7155519DA}" destId="{82FAB480-E61A-4E34-9FE9-7B722F022E76}" srcOrd="1" destOrd="0" presId="urn:microsoft.com/office/officeart/2005/8/layout/orgChart1"/>
    <dgm:cxn modelId="{1BE75B97-095F-4831-AC44-E4F3C775E0AB}" type="presParOf" srcId="{82FAB480-E61A-4E34-9FE9-7B722F022E76}" destId="{C054321F-492F-4C05-A7DC-9B219A896E08}" srcOrd="0" destOrd="0" presId="urn:microsoft.com/office/officeart/2005/8/layout/orgChart1"/>
    <dgm:cxn modelId="{A8F97464-BE88-4226-83E0-316D75611E51}" type="presParOf" srcId="{82FAB480-E61A-4E34-9FE9-7B722F022E76}" destId="{CBF4926F-7444-4EFF-AE66-6C9E3AE2241B}" srcOrd="1" destOrd="0" presId="urn:microsoft.com/office/officeart/2005/8/layout/orgChart1"/>
    <dgm:cxn modelId="{1214AE1A-2C5E-494C-93B4-5A1B50ECF836}" type="presParOf" srcId="{CBF4926F-7444-4EFF-AE66-6C9E3AE2241B}" destId="{586569E3-EF69-4C97-918C-13EF19CDD974}" srcOrd="0" destOrd="0" presId="urn:microsoft.com/office/officeart/2005/8/layout/orgChart1"/>
    <dgm:cxn modelId="{61E102E6-6AC9-459E-B120-89B37DF41B1A}" type="presParOf" srcId="{586569E3-EF69-4C97-918C-13EF19CDD974}" destId="{F256D311-CB4F-40AA-93A0-4FA5766619DB}" srcOrd="0" destOrd="0" presId="urn:microsoft.com/office/officeart/2005/8/layout/orgChart1"/>
    <dgm:cxn modelId="{B57178A4-4B8E-45A9-9DC3-1C566E4763E4}" type="presParOf" srcId="{586569E3-EF69-4C97-918C-13EF19CDD974}" destId="{7404A87C-D997-45EC-9313-94D14C86B053}" srcOrd="1" destOrd="0" presId="urn:microsoft.com/office/officeart/2005/8/layout/orgChart1"/>
    <dgm:cxn modelId="{4AFFD413-9548-427E-B9CB-41DF21C2EE54}" type="presParOf" srcId="{CBF4926F-7444-4EFF-AE66-6C9E3AE2241B}" destId="{A714836C-A1B3-4E02-A066-C6F90C45E0CF}" srcOrd="1" destOrd="0" presId="urn:microsoft.com/office/officeart/2005/8/layout/orgChart1"/>
    <dgm:cxn modelId="{EEDAF4AE-E8C8-44A1-81B8-C32CAB0F30C8}" type="presParOf" srcId="{CBF4926F-7444-4EFF-AE66-6C9E3AE2241B}" destId="{11D9E527-2270-49B5-BE21-30FD1B28E4A7}" srcOrd="2" destOrd="0" presId="urn:microsoft.com/office/officeart/2005/8/layout/orgChart1"/>
    <dgm:cxn modelId="{D184CD16-409A-4116-A036-15D0F72303C0}" type="presParOf" srcId="{47D73B8A-4623-4A17-B0C0-FFF7155519DA}" destId="{20495BC4-08F6-430A-A65E-EFA9D349F50B}" srcOrd="2" destOrd="0" presId="urn:microsoft.com/office/officeart/2005/8/layout/orgChart1"/>
    <dgm:cxn modelId="{3A8C4030-E3DA-4234-A10B-4525785B15A8}" type="presParOf" srcId="{A27A863F-0F87-45D9-B515-92A63B79D22C}" destId="{33A38263-DD0B-40D5-AA7D-4AB0D19F393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BF7291-26B3-4100-907A-5C546DB0564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4FBBF9-1AC8-4299-8A97-E62F9FCE9829}">
      <dgm:prSet phldrT="[Text]"/>
      <dgm:spPr/>
      <dgm:t>
        <a:bodyPr/>
        <a:lstStyle/>
        <a:p>
          <a:r>
            <a:rPr lang="ka-GE" dirty="0" smtClean="0"/>
            <a:t>ჰეტეროტიპური უწყვეტობა</a:t>
          </a:r>
          <a:endParaRPr lang="en-US" dirty="0"/>
        </a:p>
      </dgm:t>
    </dgm:pt>
    <dgm:pt modelId="{13ADC7E9-CA99-43D3-B6ED-BBEE65B1A957}" type="parTrans" cxnId="{E59FC82D-35DD-4CFB-A104-B696B9C027BD}">
      <dgm:prSet/>
      <dgm:spPr/>
      <dgm:t>
        <a:bodyPr/>
        <a:lstStyle/>
        <a:p>
          <a:endParaRPr lang="en-US"/>
        </a:p>
      </dgm:t>
    </dgm:pt>
    <dgm:pt modelId="{AB99D8A2-2C3B-4B5A-B69F-95BC99EF4401}" type="sibTrans" cxnId="{E59FC82D-35DD-4CFB-A104-B696B9C027BD}">
      <dgm:prSet/>
      <dgm:spPr/>
      <dgm:t>
        <a:bodyPr/>
        <a:lstStyle/>
        <a:p>
          <a:endParaRPr lang="en-US"/>
        </a:p>
      </dgm:t>
    </dgm:pt>
    <dgm:pt modelId="{46783100-25FC-4B99-9DAD-0B0E837B775D}">
      <dgm:prSet phldrT="[Text]"/>
      <dgm:spPr/>
      <dgm:t>
        <a:bodyPr/>
        <a:lstStyle/>
        <a:p>
          <a:r>
            <a:rPr lang="ka-GE" dirty="0" smtClean="0"/>
            <a:t>ასაკობრივი უწყვეტობა</a:t>
          </a:r>
          <a:endParaRPr lang="en-US" dirty="0"/>
        </a:p>
      </dgm:t>
    </dgm:pt>
    <dgm:pt modelId="{0E2CEB44-D6DC-4B0E-803F-F094E3543CF7}" type="parTrans" cxnId="{1D32B99A-FCFE-4E9E-8CF5-706686B89100}">
      <dgm:prSet/>
      <dgm:spPr/>
      <dgm:t>
        <a:bodyPr/>
        <a:lstStyle/>
        <a:p>
          <a:endParaRPr lang="en-US"/>
        </a:p>
      </dgm:t>
    </dgm:pt>
    <dgm:pt modelId="{8757BB96-41D3-4240-9B4B-5D8671EF2D3B}" type="sibTrans" cxnId="{1D32B99A-FCFE-4E9E-8CF5-706686B89100}">
      <dgm:prSet/>
      <dgm:spPr/>
      <dgm:t>
        <a:bodyPr/>
        <a:lstStyle/>
        <a:p>
          <a:endParaRPr lang="en-US"/>
        </a:p>
      </dgm:t>
    </dgm:pt>
    <dgm:pt modelId="{3AB63431-A761-4C15-B3CC-BB020C6F0F77}">
      <dgm:prSet phldrT="[Text]"/>
      <dgm:spPr/>
      <dgm:t>
        <a:bodyPr/>
        <a:lstStyle/>
        <a:p>
          <a:r>
            <a:rPr lang="ka-GE" dirty="0" smtClean="0"/>
            <a:t>კროს-სიტუაციური კონსისტენტობა</a:t>
          </a:r>
          <a:endParaRPr lang="en-US" dirty="0"/>
        </a:p>
      </dgm:t>
    </dgm:pt>
    <dgm:pt modelId="{FA051AD1-4BA7-4FAF-B9F5-2EAC752DCD05}" type="parTrans" cxnId="{AE5BBB11-EB28-46AF-A3F6-E42D30BDE93B}">
      <dgm:prSet/>
      <dgm:spPr/>
      <dgm:t>
        <a:bodyPr/>
        <a:lstStyle/>
        <a:p>
          <a:endParaRPr lang="en-US"/>
        </a:p>
      </dgm:t>
    </dgm:pt>
    <dgm:pt modelId="{27111D8A-82EB-429D-8F49-A97D3AA34203}" type="sibTrans" cxnId="{AE5BBB11-EB28-46AF-A3F6-E42D30BDE93B}">
      <dgm:prSet/>
      <dgm:spPr/>
      <dgm:t>
        <a:bodyPr/>
        <a:lstStyle/>
        <a:p>
          <a:endParaRPr lang="en-US"/>
        </a:p>
      </dgm:t>
    </dgm:pt>
    <dgm:pt modelId="{D6EC58AB-C7B6-4FEE-B2D7-64BDCEC86D51}" type="pres">
      <dgm:prSet presAssocID="{0ABF7291-26B3-4100-907A-5C546DB0564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225FE1-5AEB-498A-8703-55AFEB904AC3}" type="pres">
      <dgm:prSet presAssocID="{F14FBBF9-1AC8-4299-8A97-E62F9FCE9829}" presName="hierRoot1" presStyleCnt="0">
        <dgm:presLayoutVars>
          <dgm:hierBranch val="init"/>
        </dgm:presLayoutVars>
      </dgm:prSet>
      <dgm:spPr/>
    </dgm:pt>
    <dgm:pt modelId="{7F490DA0-7CC8-4C73-B10D-B0763538C6D3}" type="pres">
      <dgm:prSet presAssocID="{F14FBBF9-1AC8-4299-8A97-E62F9FCE9829}" presName="rootComposite1" presStyleCnt="0"/>
      <dgm:spPr/>
    </dgm:pt>
    <dgm:pt modelId="{BE93840F-292B-4269-A07E-B2BD275A19D5}" type="pres">
      <dgm:prSet presAssocID="{F14FBBF9-1AC8-4299-8A97-E62F9FCE9829}" presName="rootText1" presStyleLbl="alignAcc1" presStyleIdx="0" presStyleCnt="0">
        <dgm:presLayoutVars>
          <dgm:chPref val="3"/>
        </dgm:presLayoutVars>
      </dgm:prSet>
      <dgm:spPr/>
    </dgm:pt>
    <dgm:pt modelId="{3D0F6A6A-FE5E-4516-A317-BE64AC936E00}" type="pres">
      <dgm:prSet presAssocID="{F14FBBF9-1AC8-4299-8A97-E62F9FCE9829}" presName="topArc1" presStyleLbl="parChTrans1D1" presStyleIdx="0" presStyleCnt="6"/>
      <dgm:spPr/>
    </dgm:pt>
    <dgm:pt modelId="{075F0FEA-8B89-4B49-A792-8C4944326387}" type="pres">
      <dgm:prSet presAssocID="{F14FBBF9-1AC8-4299-8A97-E62F9FCE9829}" presName="bottomArc1" presStyleLbl="parChTrans1D1" presStyleIdx="1" presStyleCnt="6"/>
      <dgm:spPr/>
    </dgm:pt>
    <dgm:pt modelId="{49CFB8A7-A7D3-427D-B638-CE1CFFBC40EE}" type="pres">
      <dgm:prSet presAssocID="{F14FBBF9-1AC8-4299-8A97-E62F9FCE9829}" presName="topConnNode1" presStyleLbl="node1" presStyleIdx="0" presStyleCnt="0"/>
      <dgm:spPr/>
    </dgm:pt>
    <dgm:pt modelId="{3EF47F25-10E4-4F8D-9BD4-E350CF76948C}" type="pres">
      <dgm:prSet presAssocID="{F14FBBF9-1AC8-4299-8A97-E62F9FCE9829}" presName="hierChild2" presStyleCnt="0"/>
      <dgm:spPr/>
    </dgm:pt>
    <dgm:pt modelId="{3C49EAD7-B4D3-4238-AE5B-D060A89455BB}" type="pres">
      <dgm:prSet presAssocID="{0E2CEB44-D6DC-4B0E-803F-F094E3543CF7}" presName="Name28" presStyleLbl="parChTrans1D2" presStyleIdx="0" presStyleCnt="2"/>
      <dgm:spPr/>
    </dgm:pt>
    <dgm:pt modelId="{8AE9D2F0-ACBD-48A5-8499-0F9D1E67A5AE}" type="pres">
      <dgm:prSet presAssocID="{46783100-25FC-4B99-9DAD-0B0E837B775D}" presName="hierRoot2" presStyleCnt="0">
        <dgm:presLayoutVars>
          <dgm:hierBranch val="init"/>
        </dgm:presLayoutVars>
      </dgm:prSet>
      <dgm:spPr/>
    </dgm:pt>
    <dgm:pt modelId="{7354F50F-084B-4513-B458-D1CB33CAE88E}" type="pres">
      <dgm:prSet presAssocID="{46783100-25FC-4B99-9DAD-0B0E837B775D}" presName="rootComposite2" presStyleCnt="0"/>
      <dgm:spPr/>
    </dgm:pt>
    <dgm:pt modelId="{B83881F9-894D-44EF-9969-C0AAA27517C9}" type="pres">
      <dgm:prSet presAssocID="{46783100-25FC-4B99-9DAD-0B0E837B775D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DD8AAB-4FB5-4C60-B4C6-9AAD47C59384}" type="pres">
      <dgm:prSet presAssocID="{46783100-25FC-4B99-9DAD-0B0E837B775D}" presName="topArc2" presStyleLbl="parChTrans1D1" presStyleIdx="2" presStyleCnt="6"/>
      <dgm:spPr/>
    </dgm:pt>
    <dgm:pt modelId="{E380C3FB-613D-464F-A271-31E42655D5E8}" type="pres">
      <dgm:prSet presAssocID="{46783100-25FC-4B99-9DAD-0B0E837B775D}" presName="bottomArc2" presStyleLbl="parChTrans1D1" presStyleIdx="3" presStyleCnt="6"/>
      <dgm:spPr/>
    </dgm:pt>
    <dgm:pt modelId="{0C3C7AE5-D114-4F7F-A540-FD3C29C4946E}" type="pres">
      <dgm:prSet presAssocID="{46783100-25FC-4B99-9DAD-0B0E837B775D}" presName="topConnNode2" presStyleLbl="node2" presStyleIdx="0" presStyleCnt="0"/>
      <dgm:spPr/>
    </dgm:pt>
    <dgm:pt modelId="{C0DEC949-E889-4EE7-BE10-164F78FD3C7A}" type="pres">
      <dgm:prSet presAssocID="{46783100-25FC-4B99-9DAD-0B0E837B775D}" presName="hierChild4" presStyleCnt="0"/>
      <dgm:spPr/>
    </dgm:pt>
    <dgm:pt modelId="{E97C2F5E-32D6-426C-8A33-D00A2769F0D2}" type="pres">
      <dgm:prSet presAssocID="{46783100-25FC-4B99-9DAD-0B0E837B775D}" presName="hierChild5" presStyleCnt="0"/>
      <dgm:spPr/>
    </dgm:pt>
    <dgm:pt modelId="{88B7A99D-8C80-4F3B-A72D-DD560F411D43}" type="pres">
      <dgm:prSet presAssocID="{FA051AD1-4BA7-4FAF-B9F5-2EAC752DCD05}" presName="Name28" presStyleLbl="parChTrans1D2" presStyleIdx="1" presStyleCnt="2"/>
      <dgm:spPr/>
    </dgm:pt>
    <dgm:pt modelId="{BC31034F-9988-412A-8DFC-12AD272177FE}" type="pres">
      <dgm:prSet presAssocID="{3AB63431-A761-4C15-B3CC-BB020C6F0F77}" presName="hierRoot2" presStyleCnt="0">
        <dgm:presLayoutVars>
          <dgm:hierBranch val="init"/>
        </dgm:presLayoutVars>
      </dgm:prSet>
      <dgm:spPr/>
    </dgm:pt>
    <dgm:pt modelId="{B39DFB77-E439-4E12-9A72-4EA7C589A9B2}" type="pres">
      <dgm:prSet presAssocID="{3AB63431-A761-4C15-B3CC-BB020C6F0F77}" presName="rootComposite2" presStyleCnt="0"/>
      <dgm:spPr/>
    </dgm:pt>
    <dgm:pt modelId="{67642953-A049-4BCF-81F3-2C6D0292290D}" type="pres">
      <dgm:prSet presAssocID="{3AB63431-A761-4C15-B3CC-BB020C6F0F77}" presName="rootText2" presStyleLbl="alignAcc1" presStyleIdx="0" presStyleCnt="0">
        <dgm:presLayoutVars>
          <dgm:chPref val="3"/>
        </dgm:presLayoutVars>
      </dgm:prSet>
      <dgm:spPr/>
    </dgm:pt>
    <dgm:pt modelId="{8A04E38C-282E-40F8-92AC-6D8A94CA3C72}" type="pres">
      <dgm:prSet presAssocID="{3AB63431-A761-4C15-B3CC-BB020C6F0F77}" presName="topArc2" presStyleLbl="parChTrans1D1" presStyleIdx="4" presStyleCnt="6"/>
      <dgm:spPr/>
    </dgm:pt>
    <dgm:pt modelId="{2C0941A6-FB25-4A89-B9AD-694527593A09}" type="pres">
      <dgm:prSet presAssocID="{3AB63431-A761-4C15-B3CC-BB020C6F0F77}" presName="bottomArc2" presStyleLbl="parChTrans1D1" presStyleIdx="5" presStyleCnt="6"/>
      <dgm:spPr/>
    </dgm:pt>
    <dgm:pt modelId="{42E82D98-A818-4509-84EC-14A73E08E059}" type="pres">
      <dgm:prSet presAssocID="{3AB63431-A761-4C15-B3CC-BB020C6F0F77}" presName="topConnNode2" presStyleLbl="node2" presStyleIdx="0" presStyleCnt="0"/>
      <dgm:spPr/>
    </dgm:pt>
    <dgm:pt modelId="{1625C1BB-2AD9-4B91-9067-96D9EC11FA49}" type="pres">
      <dgm:prSet presAssocID="{3AB63431-A761-4C15-B3CC-BB020C6F0F77}" presName="hierChild4" presStyleCnt="0"/>
      <dgm:spPr/>
    </dgm:pt>
    <dgm:pt modelId="{8507A921-B3DF-48C4-A847-F3834864317A}" type="pres">
      <dgm:prSet presAssocID="{3AB63431-A761-4C15-B3CC-BB020C6F0F77}" presName="hierChild5" presStyleCnt="0"/>
      <dgm:spPr/>
    </dgm:pt>
    <dgm:pt modelId="{0E19F67E-F5F7-47DA-9116-9EAF857C7246}" type="pres">
      <dgm:prSet presAssocID="{F14FBBF9-1AC8-4299-8A97-E62F9FCE9829}" presName="hierChild3" presStyleCnt="0"/>
      <dgm:spPr/>
    </dgm:pt>
  </dgm:ptLst>
  <dgm:cxnLst>
    <dgm:cxn modelId="{1D32B99A-FCFE-4E9E-8CF5-706686B89100}" srcId="{F14FBBF9-1AC8-4299-8A97-E62F9FCE9829}" destId="{46783100-25FC-4B99-9DAD-0B0E837B775D}" srcOrd="0" destOrd="0" parTransId="{0E2CEB44-D6DC-4B0E-803F-F094E3543CF7}" sibTransId="{8757BB96-41D3-4240-9B4B-5D8671EF2D3B}"/>
    <dgm:cxn modelId="{66EB5D66-4019-4F9B-98FC-F48A88560184}" type="presOf" srcId="{46783100-25FC-4B99-9DAD-0B0E837B775D}" destId="{B83881F9-894D-44EF-9969-C0AAA27517C9}" srcOrd="0" destOrd="0" presId="urn:microsoft.com/office/officeart/2008/layout/HalfCircleOrganizationChart"/>
    <dgm:cxn modelId="{DA1BAA88-4027-4211-AE02-D084D5E8A4AC}" type="presOf" srcId="{3AB63431-A761-4C15-B3CC-BB020C6F0F77}" destId="{67642953-A049-4BCF-81F3-2C6D0292290D}" srcOrd="0" destOrd="0" presId="urn:microsoft.com/office/officeart/2008/layout/HalfCircleOrganizationChart"/>
    <dgm:cxn modelId="{3BA7C68A-22A7-4597-AC13-AA9474EF2674}" type="presOf" srcId="{F14FBBF9-1AC8-4299-8A97-E62F9FCE9829}" destId="{BE93840F-292B-4269-A07E-B2BD275A19D5}" srcOrd="0" destOrd="0" presId="urn:microsoft.com/office/officeart/2008/layout/HalfCircleOrganizationChart"/>
    <dgm:cxn modelId="{37C60EB6-0FC6-4DCF-8CA4-B5B6AF866A75}" type="presOf" srcId="{F14FBBF9-1AC8-4299-8A97-E62F9FCE9829}" destId="{49CFB8A7-A7D3-427D-B638-CE1CFFBC40EE}" srcOrd="1" destOrd="0" presId="urn:microsoft.com/office/officeart/2008/layout/HalfCircleOrganizationChart"/>
    <dgm:cxn modelId="{C7D47CC7-9C81-4D0D-9D4E-87890A447DD0}" type="presOf" srcId="{3AB63431-A761-4C15-B3CC-BB020C6F0F77}" destId="{42E82D98-A818-4509-84EC-14A73E08E059}" srcOrd="1" destOrd="0" presId="urn:microsoft.com/office/officeart/2008/layout/HalfCircleOrganizationChart"/>
    <dgm:cxn modelId="{AE5BBB11-EB28-46AF-A3F6-E42D30BDE93B}" srcId="{F14FBBF9-1AC8-4299-8A97-E62F9FCE9829}" destId="{3AB63431-A761-4C15-B3CC-BB020C6F0F77}" srcOrd="1" destOrd="0" parTransId="{FA051AD1-4BA7-4FAF-B9F5-2EAC752DCD05}" sibTransId="{27111D8A-82EB-429D-8F49-A97D3AA34203}"/>
    <dgm:cxn modelId="{E59FC82D-35DD-4CFB-A104-B696B9C027BD}" srcId="{0ABF7291-26B3-4100-907A-5C546DB0564A}" destId="{F14FBBF9-1AC8-4299-8A97-E62F9FCE9829}" srcOrd="0" destOrd="0" parTransId="{13ADC7E9-CA99-43D3-B6ED-BBEE65B1A957}" sibTransId="{AB99D8A2-2C3B-4B5A-B69F-95BC99EF4401}"/>
    <dgm:cxn modelId="{FAD63AE3-E9BF-4C39-858F-7B19613399F8}" type="presOf" srcId="{FA051AD1-4BA7-4FAF-B9F5-2EAC752DCD05}" destId="{88B7A99D-8C80-4F3B-A72D-DD560F411D43}" srcOrd="0" destOrd="0" presId="urn:microsoft.com/office/officeart/2008/layout/HalfCircleOrganizationChart"/>
    <dgm:cxn modelId="{4FBFAB20-11BA-4BC1-A2F6-FFF59A2CCC53}" type="presOf" srcId="{0ABF7291-26B3-4100-907A-5C546DB0564A}" destId="{D6EC58AB-C7B6-4FEE-B2D7-64BDCEC86D51}" srcOrd="0" destOrd="0" presId="urn:microsoft.com/office/officeart/2008/layout/HalfCircleOrganizationChart"/>
    <dgm:cxn modelId="{3EBD323C-9429-4BE5-9966-198D86783628}" type="presOf" srcId="{0E2CEB44-D6DC-4B0E-803F-F094E3543CF7}" destId="{3C49EAD7-B4D3-4238-AE5B-D060A89455BB}" srcOrd="0" destOrd="0" presId="urn:microsoft.com/office/officeart/2008/layout/HalfCircleOrganizationChart"/>
    <dgm:cxn modelId="{93C98083-69D9-494E-9BFE-EF18FEA7FB74}" type="presOf" srcId="{46783100-25FC-4B99-9DAD-0B0E837B775D}" destId="{0C3C7AE5-D114-4F7F-A540-FD3C29C4946E}" srcOrd="1" destOrd="0" presId="urn:microsoft.com/office/officeart/2008/layout/HalfCircleOrganizationChart"/>
    <dgm:cxn modelId="{799259AE-D25D-4F3A-9D21-41637C3EDD57}" type="presParOf" srcId="{D6EC58AB-C7B6-4FEE-B2D7-64BDCEC86D51}" destId="{ED225FE1-5AEB-498A-8703-55AFEB904AC3}" srcOrd="0" destOrd="0" presId="urn:microsoft.com/office/officeart/2008/layout/HalfCircleOrganizationChart"/>
    <dgm:cxn modelId="{0BE62C3E-ADBA-48AA-9159-02EF4989FDD0}" type="presParOf" srcId="{ED225FE1-5AEB-498A-8703-55AFEB904AC3}" destId="{7F490DA0-7CC8-4C73-B10D-B0763538C6D3}" srcOrd="0" destOrd="0" presId="urn:microsoft.com/office/officeart/2008/layout/HalfCircleOrganizationChart"/>
    <dgm:cxn modelId="{7B4B8776-71CE-4C84-8042-A3530817F052}" type="presParOf" srcId="{7F490DA0-7CC8-4C73-B10D-B0763538C6D3}" destId="{BE93840F-292B-4269-A07E-B2BD275A19D5}" srcOrd="0" destOrd="0" presId="urn:microsoft.com/office/officeart/2008/layout/HalfCircleOrganizationChart"/>
    <dgm:cxn modelId="{628373C2-9BD9-49D7-A809-D7E416942F83}" type="presParOf" srcId="{7F490DA0-7CC8-4C73-B10D-B0763538C6D3}" destId="{3D0F6A6A-FE5E-4516-A317-BE64AC936E00}" srcOrd="1" destOrd="0" presId="urn:microsoft.com/office/officeart/2008/layout/HalfCircleOrganizationChart"/>
    <dgm:cxn modelId="{7EE412AC-1A89-4C83-9F1D-75F623CBDF6B}" type="presParOf" srcId="{7F490DA0-7CC8-4C73-B10D-B0763538C6D3}" destId="{075F0FEA-8B89-4B49-A792-8C4944326387}" srcOrd="2" destOrd="0" presId="urn:microsoft.com/office/officeart/2008/layout/HalfCircleOrganizationChart"/>
    <dgm:cxn modelId="{A15B72EF-A059-4F87-90B2-CB0FBDEE8EC7}" type="presParOf" srcId="{7F490DA0-7CC8-4C73-B10D-B0763538C6D3}" destId="{49CFB8A7-A7D3-427D-B638-CE1CFFBC40EE}" srcOrd="3" destOrd="0" presId="urn:microsoft.com/office/officeart/2008/layout/HalfCircleOrganizationChart"/>
    <dgm:cxn modelId="{184A3604-EE7C-47A6-A93C-C5788344F9E1}" type="presParOf" srcId="{ED225FE1-5AEB-498A-8703-55AFEB904AC3}" destId="{3EF47F25-10E4-4F8D-9BD4-E350CF76948C}" srcOrd="1" destOrd="0" presId="urn:microsoft.com/office/officeart/2008/layout/HalfCircleOrganizationChart"/>
    <dgm:cxn modelId="{8496197E-221F-464C-8478-BE48B4E577F8}" type="presParOf" srcId="{3EF47F25-10E4-4F8D-9BD4-E350CF76948C}" destId="{3C49EAD7-B4D3-4238-AE5B-D060A89455BB}" srcOrd="0" destOrd="0" presId="urn:microsoft.com/office/officeart/2008/layout/HalfCircleOrganizationChart"/>
    <dgm:cxn modelId="{5DA9D482-85D2-45B0-AEB0-1DF541C40229}" type="presParOf" srcId="{3EF47F25-10E4-4F8D-9BD4-E350CF76948C}" destId="{8AE9D2F0-ACBD-48A5-8499-0F9D1E67A5AE}" srcOrd="1" destOrd="0" presId="urn:microsoft.com/office/officeart/2008/layout/HalfCircleOrganizationChart"/>
    <dgm:cxn modelId="{0F69DDAB-4504-4530-B326-B5C749C2F2E7}" type="presParOf" srcId="{8AE9D2F0-ACBD-48A5-8499-0F9D1E67A5AE}" destId="{7354F50F-084B-4513-B458-D1CB33CAE88E}" srcOrd="0" destOrd="0" presId="urn:microsoft.com/office/officeart/2008/layout/HalfCircleOrganizationChart"/>
    <dgm:cxn modelId="{7F923647-CC7C-41ED-B960-FEB0038F8FB5}" type="presParOf" srcId="{7354F50F-084B-4513-B458-D1CB33CAE88E}" destId="{B83881F9-894D-44EF-9969-C0AAA27517C9}" srcOrd="0" destOrd="0" presId="urn:microsoft.com/office/officeart/2008/layout/HalfCircleOrganizationChart"/>
    <dgm:cxn modelId="{B8FB95AB-7D03-49AE-B4DB-F81D26F5CAA0}" type="presParOf" srcId="{7354F50F-084B-4513-B458-D1CB33CAE88E}" destId="{89DD8AAB-4FB5-4C60-B4C6-9AAD47C59384}" srcOrd="1" destOrd="0" presId="urn:microsoft.com/office/officeart/2008/layout/HalfCircleOrganizationChart"/>
    <dgm:cxn modelId="{7A2B72CF-9632-4EC8-B263-7AFACD14F152}" type="presParOf" srcId="{7354F50F-084B-4513-B458-D1CB33CAE88E}" destId="{E380C3FB-613D-464F-A271-31E42655D5E8}" srcOrd="2" destOrd="0" presId="urn:microsoft.com/office/officeart/2008/layout/HalfCircleOrganizationChart"/>
    <dgm:cxn modelId="{6E64D99E-0CD5-4F26-8651-3DDF260DF917}" type="presParOf" srcId="{7354F50F-084B-4513-B458-D1CB33CAE88E}" destId="{0C3C7AE5-D114-4F7F-A540-FD3C29C4946E}" srcOrd="3" destOrd="0" presId="urn:microsoft.com/office/officeart/2008/layout/HalfCircleOrganizationChart"/>
    <dgm:cxn modelId="{A6E898A6-1BCE-462E-B241-A433C97C8FE8}" type="presParOf" srcId="{8AE9D2F0-ACBD-48A5-8499-0F9D1E67A5AE}" destId="{C0DEC949-E889-4EE7-BE10-164F78FD3C7A}" srcOrd="1" destOrd="0" presId="urn:microsoft.com/office/officeart/2008/layout/HalfCircleOrganizationChart"/>
    <dgm:cxn modelId="{0025B9A4-8AAA-4EF2-8C64-F9541D91F298}" type="presParOf" srcId="{8AE9D2F0-ACBD-48A5-8499-0F9D1E67A5AE}" destId="{E97C2F5E-32D6-426C-8A33-D00A2769F0D2}" srcOrd="2" destOrd="0" presId="urn:microsoft.com/office/officeart/2008/layout/HalfCircleOrganizationChart"/>
    <dgm:cxn modelId="{5AF7FD4C-28ED-4DBC-A2DB-ABF9886EB90C}" type="presParOf" srcId="{3EF47F25-10E4-4F8D-9BD4-E350CF76948C}" destId="{88B7A99D-8C80-4F3B-A72D-DD560F411D43}" srcOrd="2" destOrd="0" presId="urn:microsoft.com/office/officeart/2008/layout/HalfCircleOrganizationChart"/>
    <dgm:cxn modelId="{E12598F3-4552-4C21-97E8-8AD5864F2DFF}" type="presParOf" srcId="{3EF47F25-10E4-4F8D-9BD4-E350CF76948C}" destId="{BC31034F-9988-412A-8DFC-12AD272177FE}" srcOrd="3" destOrd="0" presId="urn:microsoft.com/office/officeart/2008/layout/HalfCircleOrganizationChart"/>
    <dgm:cxn modelId="{496B8318-22A8-41B9-A989-44B6276C8316}" type="presParOf" srcId="{BC31034F-9988-412A-8DFC-12AD272177FE}" destId="{B39DFB77-E439-4E12-9A72-4EA7C589A9B2}" srcOrd="0" destOrd="0" presId="urn:microsoft.com/office/officeart/2008/layout/HalfCircleOrganizationChart"/>
    <dgm:cxn modelId="{9CBA286D-59B3-438A-B7A8-E7EB44938F82}" type="presParOf" srcId="{B39DFB77-E439-4E12-9A72-4EA7C589A9B2}" destId="{67642953-A049-4BCF-81F3-2C6D0292290D}" srcOrd="0" destOrd="0" presId="urn:microsoft.com/office/officeart/2008/layout/HalfCircleOrganizationChart"/>
    <dgm:cxn modelId="{F6114F2A-8A68-4580-996B-0A3F175752AF}" type="presParOf" srcId="{B39DFB77-E439-4E12-9A72-4EA7C589A9B2}" destId="{8A04E38C-282E-40F8-92AC-6D8A94CA3C72}" srcOrd="1" destOrd="0" presId="urn:microsoft.com/office/officeart/2008/layout/HalfCircleOrganizationChart"/>
    <dgm:cxn modelId="{59C39CFA-1038-42B4-BB40-41D4062C820F}" type="presParOf" srcId="{B39DFB77-E439-4E12-9A72-4EA7C589A9B2}" destId="{2C0941A6-FB25-4A89-B9AD-694527593A09}" srcOrd="2" destOrd="0" presId="urn:microsoft.com/office/officeart/2008/layout/HalfCircleOrganizationChart"/>
    <dgm:cxn modelId="{EF5B62E9-3CBA-428F-B7A4-9C316F3E33FE}" type="presParOf" srcId="{B39DFB77-E439-4E12-9A72-4EA7C589A9B2}" destId="{42E82D98-A818-4509-84EC-14A73E08E059}" srcOrd="3" destOrd="0" presId="urn:microsoft.com/office/officeart/2008/layout/HalfCircleOrganizationChart"/>
    <dgm:cxn modelId="{667339F4-AF66-4D71-BD2B-EC619777EC90}" type="presParOf" srcId="{BC31034F-9988-412A-8DFC-12AD272177FE}" destId="{1625C1BB-2AD9-4B91-9067-96D9EC11FA49}" srcOrd="1" destOrd="0" presId="urn:microsoft.com/office/officeart/2008/layout/HalfCircleOrganizationChart"/>
    <dgm:cxn modelId="{1C0BE6A2-B09A-4A32-9881-C97F8BCD83CC}" type="presParOf" srcId="{BC31034F-9988-412A-8DFC-12AD272177FE}" destId="{8507A921-B3DF-48C4-A847-F3834864317A}" srcOrd="2" destOrd="0" presId="urn:microsoft.com/office/officeart/2008/layout/HalfCircleOrganizationChart"/>
    <dgm:cxn modelId="{83FE27A4-8F68-458A-9BB9-13492BBB9593}" type="presParOf" srcId="{ED225FE1-5AEB-498A-8703-55AFEB904AC3}" destId="{0E19F67E-F5F7-47DA-9116-9EAF857C724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61E9CB-5884-4F3C-B4F6-8951F061650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4CB422-E62B-4D07-BFEB-F5ED8A938EB4}">
      <dgm:prSet phldrT="[Text]"/>
      <dgm:spPr/>
      <dgm:t>
        <a:bodyPr/>
        <a:lstStyle/>
        <a:p>
          <a:r>
            <a:rPr lang="ka-GE" dirty="0" smtClean="0"/>
            <a:t>ინტერვენცია, ხშირ შემთხვევაში, არაეფექტურია დაგვიანების და კუმულატიური უწყვეტობის ეფექტის კომპენსირების სირთულის გამო;</a:t>
          </a:r>
          <a:endParaRPr lang="en-US" dirty="0"/>
        </a:p>
      </dgm:t>
    </dgm:pt>
    <dgm:pt modelId="{A4D2F2B9-0764-43EC-9FA5-1CF3674F3AD1}" type="parTrans" cxnId="{6EA88C8E-BA63-476E-B143-EDA4F8D61E9D}">
      <dgm:prSet/>
      <dgm:spPr/>
      <dgm:t>
        <a:bodyPr/>
        <a:lstStyle/>
        <a:p>
          <a:endParaRPr lang="en-US"/>
        </a:p>
      </dgm:t>
    </dgm:pt>
    <dgm:pt modelId="{8B52FA9E-4541-41DF-BE72-97293FC7992A}" type="sibTrans" cxnId="{6EA88C8E-BA63-476E-B143-EDA4F8D61E9D}">
      <dgm:prSet/>
      <dgm:spPr/>
      <dgm:t>
        <a:bodyPr/>
        <a:lstStyle/>
        <a:p>
          <a:endParaRPr lang="en-US"/>
        </a:p>
      </dgm:t>
    </dgm:pt>
    <dgm:pt modelId="{E75D0A02-46F4-4B01-848B-31849894AB7E}">
      <dgm:prSet phldrT="[Text]"/>
      <dgm:spPr/>
      <dgm:t>
        <a:bodyPr/>
        <a:lstStyle/>
        <a:p>
          <a:r>
            <a:rPr lang="ka-GE" dirty="0" smtClean="0"/>
            <a:t>ინტერვენციის პროგრამებს ხანგძლივი დრო და რესურსი სჭირდება, რადგან, საუკეთესო შემთხვევაში, ალტერნატიული პროსოციალური ქცევის სტრატეგიების განმტკიცება უნდა უზრუნველყოს.</a:t>
          </a:r>
          <a:endParaRPr lang="en-US" dirty="0"/>
        </a:p>
      </dgm:t>
    </dgm:pt>
    <dgm:pt modelId="{AB4F4C72-3BA4-4779-952F-04A1F54C7423}" type="parTrans" cxnId="{8E5C6177-A935-4EA3-800A-F251F4D46F1A}">
      <dgm:prSet/>
      <dgm:spPr/>
      <dgm:t>
        <a:bodyPr/>
        <a:lstStyle/>
        <a:p>
          <a:endParaRPr lang="en-US"/>
        </a:p>
      </dgm:t>
    </dgm:pt>
    <dgm:pt modelId="{12CE0227-8B43-4DB9-BDCD-F1ABDDDC0364}" type="sibTrans" cxnId="{8E5C6177-A935-4EA3-800A-F251F4D46F1A}">
      <dgm:prSet/>
      <dgm:spPr/>
      <dgm:t>
        <a:bodyPr/>
        <a:lstStyle/>
        <a:p>
          <a:endParaRPr lang="en-US"/>
        </a:p>
      </dgm:t>
    </dgm:pt>
    <dgm:pt modelId="{D4A7C971-E279-46A3-B881-60573A503DC5}">
      <dgm:prSet phldrT="[Text]"/>
      <dgm:spPr/>
      <dgm:t>
        <a:bodyPr/>
        <a:lstStyle/>
        <a:p>
          <a:r>
            <a:rPr lang="ka-GE" dirty="0" smtClean="0"/>
            <a:t>პატიმრობა ინტერვენციის ყველაზე უფრო არაეფექტიანი გზაა, რადგან განამტკიცებს დელიკვენტურ გამოცდილებას და აძლიერებს კუმულატიური უწყვეტობის ჯაჭვს.</a:t>
          </a:r>
        </a:p>
        <a:p>
          <a:endParaRPr lang="en-US" dirty="0"/>
        </a:p>
      </dgm:t>
    </dgm:pt>
    <dgm:pt modelId="{DD53DD4C-02B8-4854-BC69-84E566CF4ABE}" type="parTrans" cxnId="{021B08B3-E874-450B-8980-F529D4DB8C0D}">
      <dgm:prSet/>
      <dgm:spPr/>
      <dgm:t>
        <a:bodyPr/>
        <a:lstStyle/>
        <a:p>
          <a:endParaRPr lang="en-US"/>
        </a:p>
      </dgm:t>
    </dgm:pt>
    <dgm:pt modelId="{44834B74-DBF0-479E-B536-5F34E38222A6}" type="sibTrans" cxnId="{021B08B3-E874-450B-8980-F529D4DB8C0D}">
      <dgm:prSet/>
      <dgm:spPr/>
      <dgm:t>
        <a:bodyPr/>
        <a:lstStyle/>
        <a:p>
          <a:endParaRPr lang="en-US"/>
        </a:p>
      </dgm:t>
    </dgm:pt>
    <dgm:pt modelId="{59812E8F-AEA5-47FE-ADCA-CCC64C4C95F0}" type="pres">
      <dgm:prSet presAssocID="{F061E9CB-5884-4F3C-B4F6-8951F061650D}" presName="diagram" presStyleCnt="0">
        <dgm:presLayoutVars>
          <dgm:dir/>
          <dgm:resizeHandles val="exact"/>
        </dgm:presLayoutVars>
      </dgm:prSet>
      <dgm:spPr/>
    </dgm:pt>
    <dgm:pt modelId="{47C328D6-45BC-4E59-A5D1-EC474278F379}" type="pres">
      <dgm:prSet presAssocID="{374CB422-E62B-4D07-BFEB-F5ED8A938EB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F12B9-BD25-47F5-9C04-B1DDC8FCE66D}" type="pres">
      <dgm:prSet presAssocID="{8B52FA9E-4541-41DF-BE72-97293FC7992A}" presName="sibTrans" presStyleCnt="0"/>
      <dgm:spPr/>
    </dgm:pt>
    <dgm:pt modelId="{E9FA1C23-18BB-4FA4-83D3-1029ACCB221A}" type="pres">
      <dgm:prSet presAssocID="{E75D0A02-46F4-4B01-848B-31849894AB7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0DF5B-921F-4AB8-9CE6-09F73BA4C658}" type="pres">
      <dgm:prSet presAssocID="{12CE0227-8B43-4DB9-BDCD-F1ABDDDC0364}" presName="sibTrans" presStyleCnt="0"/>
      <dgm:spPr/>
    </dgm:pt>
    <dgm:pt modelId="{6B378825-7EA1-45F3-8263-20CCAF731158}" type="pres">
      <dgm:prSet presAssocID="{D4A7C971-E279-46A3-B881-60573A503DC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A88C8E-BA63-476E-B143-EDA4F8D61E9D}" srcId="{F061E9CB-5884-4F3C-B4F6-8951F061650D}" destId="{374CB422-E62B-4D07-BFEB-F5ED8A938EB4}" srcOrd="0" destOrd="0" parTransId="{A4D2F2B9-0764-43EC-9FA5-1CF3674F3AD1}" sibTransId="{8B52FA9E-4541-41DF-BE72-97293FC7992A}"/>
    <dgm:cxn modelId="{E652C7C2-4EE4-4A5C-92C5-8A0F2EF26FE8}" type="presOf" srcId="{E75D0A02-46F4-4B01-848B-31849894AB7E}" destId="{E9FA1C23-18BB-4FA4-83D3-1029ACCB221A}" srcOrd="0" destOrd="0" presId="urn:microsoft.com/office/officeart/2005/8/layout/default"/>
    <dgm:cxn modelId="{8E5C6177-A935-4EA3-800A-F251F4D46F1A}" srcId="{F061E9CB-5884-4F3C-B4F6-8951F061650D}" destId="{E75D0A02-46F4-4B01-848B-31849894AB7E}" srcOrd="1" destOrd="0" parTransId="{AB4F4C72-3BA4-4779-952F-04A1F54C7423}" sibTransId="{12CE0227-8B43-4DB9-BDCD-F1ABDDDC0364}"/>
    <dgm:cxn modelId="{DD1B6D92-544B-489E-95EF-AD5638D32D43}" type="presOf" srcId="{D4A7C971-E279-46A3-B881-60573A503DC5}" destId="{6B378825-7EA1-45F3-8263-20CCAF731158}" srcOrd="0" destOrd="0" presId="urn:microsoft.com/office/officeart/2005/8/layout/default"/>
    <dgm:cxn modelId="{021B08B3-E874-450B-8980-F529D4DB8C0D}" srcId="{F061E9CB-5884-4F3C-B4F6-8951F061650D}" destId="{D4A7C971-E279-46A3-B881-60573A503DC5}" srcOrd="2" destOrd="0" parTransId="{DD53DD4C-02B8-4854-BC69-84E566CF4ABE}" sibTransId="{44834B74-DBF0-479E-B536-5F34E38222A6}"/>
    <dgm:cxn modelId="{DF2A8A6C-78A9-4806-BCFD-0340F5400127}" type="presOf" srcId="{F061E9CB-5884-4F3C-B4F6-8951F061650D}" destId="{59812E8F-AEA5-47FE-ADCA-CCC64C4C95F0}" srcOrd="0" destOrd="0" presId="urn:microsoft.com/office/officeart/2005/8/layout/default"/>
    <dgm:cxn modelId="{7DCBD6B4-8C09-4D78-A6BC-AFC1380D3548}" type="presOf" srcId="{374CB422-E62B-4D07-BFEB-F5ED8A938EB4}" destId="{47C328D6-45BC-4E59-A5D1-EC474278F379}" srcOrd="0" destOrd="0" presId="urn:microsoft.com/office/officeart/2005/8/layout/default"/>
    <dgm:cxn modelId="{3F3F6727-4F93-4545-949A-0283BA894F1B}" type="presParOf" srcId="{59812E8F-AEA5-47FE-ADCA-CCC64C4C95F0}" destId="{47C328D6-45BC-4E59-A5D1-EC474278F379}" srcOrd="0" destOrd="0" presId="urn:microsoft.com/office/officeart/2005/8/layout/default"/>
    <dgm:cxn modelId="{474ACF89-8E3F-4911-8426-C1163B136E4B}" type="presParOf" srcId="{59812E8F-AEA5-47FE-ADCA-CCC64C4C95F0}" destId="{445F12B9-BD25-47F5-9C04-B1DDC8FCE66D}" srcOrd="1" destOrd="0" presId="urn:microsoft.com/office/officeart/2005/8/layout/default"/>
    <dgm:cxn modelId="{3A653832-A125-4B93-ADD2-E4205392C4C3}" type="presParOf" srcId="{59812E8F-AEA5-47FE-ADCA-CCC64C4C95F0}" destId="{E9FA1C23-18BB-4FA4-83D3-1029ACCB221A}" srcOrd="2" destOrd="0" presId="urn:microsoft.com/office/officeart/2005/8/layout/default"/>
    <dgm:cxn modelId="{879FBF38-A813-4B2E-A275-20DA24E6BCB6}" type="presParOf" srcId="{59812E8F-AEA5-47FE-ADCA-CCC64C4C95F0}" destId="{4120DF5B-921F-4AB8-9CE6-09F73BA4C658}" srcOrd="3" destOrd="0" presId="urn:microsoft.com/office/officeart/2005/8/layout/default"/>
    <dgm:cxn modelId="{3C3EDC8F-107F-4145-BC19-B2C4531FEFBD}" type="presParOf" srcId="{59812E8F-AEA5-47FE-ADCA-CCC64C4C95F0}" destId="{6B378825-7EA1-45F3-8263-20CCAF73115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848174-7C22-4576-A301-D6F29D910BE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11BCC5-9744-43FD-9581-3BAF3B642A5D}">
      <dgm:prSet phldrT="[Text]"/>
      <dgm:spPr/>
      <dgm:t>
        <a:bodyPr/>
        <a:lstStyle/>
        <a:p>
          <a:pPr algn="l"/>
          <a:r>
            <a:rPr lang="ka-GE" b="1" dirty="0" smtClean="0"/>
            <a:t>მოტივაცია და გარემო პირობები </a:t>
          </a:r>
        </a:p>
        <a:p>
          <a:pPr algn="l"/>
          <a:endParaRPr lang="ka-GE" b="1" dirty="0" smtClean="0"/>
        </a:p>
        <a:p>
          <a:pPr algn="l"/>
          <a:r>
            <a:rPr lang="ka-GE" dirty="0" smtClean="0"/>
            <a:t>ზრდასრულობის მიღწევასთან ერთად, მოზარდები ბუნებრივად ეუფლებიან რესურსებს, რომლისკენაც მიისწრაფვოდნენ. </a:t>
          </a:r>
        </a:p>
        <a:p>
          <a:pPr algn="l"/>
          <a:endParaRPr lang="ka-GE" dirty="0" smtClean="0"/>
        </a:p>
        <a:p>
          <a:pPr algn="l"/>
          <a:r>
            <a:rPr lang="ka-GE" dirty="0" smtClean="0"/>
            <a:t>იზრდება „ჩართულობის“ საფასურის განსჯის უნარიც, რის გამოც, ანტისოციალური ქცევის შედეგები აღარ მოქმედებს, როგორც განმამტკიცებლები. </a:t>
          </a:r>
          <a:endParaRPr lang="en-US" dirty="0"/>
        </a:p>
      </dgm:t>
    </dgm:pt>
    <dgm:pt modelId="{D22AE286-A5D7-4533-B287-16E02CAF7346}" type="parTrans" cxnId="{22B6104E-3325-41C0-943B-01C8D92E6FF6}">
      <dgm:prSet/>
      <dgm:spPr/>
      <dgm:t>
        <a:bodyPr/>
        <a:lstStyle/>
        <a:p>
          <a:endParaRPr lang="en-US"/>
        </a:p>
      </dgm:t>
    </dgm:pt>
    <dgm:pt modelId="{5CEADBB0-4428-44E9-ADAE-67BD8963D85E}" type="sibTrans" cxnId="{22B6104E-3325-41C0-943B-01C8D92E6FF6}">
      <dgm:prSet/>
      <dgm:spPr/>
      <dgm:t>
        <a:bodyPr/>
        <a:lstStyle/>
        <a:p>
          <a:endParaRPr lang="en-US"/>
        </a:p>
      </dgm:t>
    </dgm:pt>
    <dgm:pt modelId="{A25EDE5D-0733-4A3B-82BF-3277FA1ADADD}">
      <dgm:prSet phldrT="[Text]"/>
      <dgm:spPr/>
      <dgm:t>
        <a:bodyPr/>
        <a:lstStyle/>
        <a:p>
          <a:pPr algn="l"/>
          <a:r>
            <a:rPr lang="ka-GE" b="1" dirty="0" smtClean="0"/>
            <a:t>შეცვლის არჩევანი </a:t>
          </a:r>
        </a:p>
        <a:p>
          <a:pPr algn="l"/>
          <a:r>
            <a:rPr lang="ka-GE" dirty="0" smtClean="0"/>
            <a:t>კომულატიური უწყვეტობა გავლენას არ ახდენს მოზარდის სოციალურ უნარებზე და აკადემიურ მიღწევაზე. დაგროვილი რესურსები ეხმარებათ დელიკვენტობის პერიოდში მიღებული დანაკლისის სწრაფად ანაზღაურებაში.</a:t>
          </a:r>
        </a:p>
        <a:p>
          <a:pPr algn="l"/>
          <a:endParaRPr lang="ka-GE" dirty="0" smtClean="0"/>
        </a:p>
        <a:p>
          <a:pPr algn="l"/>
          <a:r>
            <a:rPr lang="ka-GE" dirty="0" smtClean="0"/>
            <a:t>ნეიროგანვითარების დეფიციტის არარსესებობის გამო, მათზე არ მოქმედებს მიმდინარე უწყვეტობის ეფექტი და უფრო მარტივად იყენებენ „ცხოვრებისეულ შანსს“.</a:t>
          </a:r>
          <a:endParaRPr lang="en-US" dirty="0"/>
        </a:p>
      </dgm:t>
    </dgm:pt>
    <dgm:pt modelId="{828422A8-FA82-4A38-AA0E-B519054A2C59}" type="parTrans" cxnId="{2A9C9D1F-E71A-47B6-9B9A-1F168F049EB6}">
      <dgm:prSet/>
      <dgm:spPr/>
      <dgm:t>
        <a:bodyPr/>
        <a:lstStyle/>
        <a:p>
          <a:endParaRPr lang="en-US"/>
        </a:p>
      </dgm:t>
    </dgm:pt>
    <dgm:pt modelId="{9D44730D-B020-479E-B1FA-E8DA6CAC63F0}" type="sibTrans" cxnId="{2A9C9D1F-E71A-47B6-9B9A-1F168F049EB6}">
      <dgm:prSet/>
      <dgm:spPr/>
      <dgm:t>
        <a:bodyPr/>
        <a:lstStyle/>
        <a:p>
          <a:endParaRPr lang="en-US"/>
        </a:p>
      </dgm:t>
    </dgm:pt>
    <dgm:pt modelId="{65282EFD-8331-400C-8F6B-872309D31A71}" type="pres">
      <dgm:prSet presAssocID="{FF848174-7C22-4576-A301-D6F29D910BED}" presName="diagram" presStyleCnt="0">
        <dgm:presLayoutVars>
          <dgm:dir/>
          <dgm:resizeHandles val="exact"/>
        </dgm:presLayoutVars>
      </dgm:prSet>
      <dgm:spPr/>
    </dgm:pt>
    <dgm:pt modelId="{9ECE408A-77EF-4637-A810-00A0C05B8573}" type="pres">
      <dgm:prSet presAssocID="{4B11BCC5-9744-43FD-9581-3BAF3B642A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E5835-1DF1-4881-BB85-96C9DF442288}" type="pres">
      <dgm:prSet presAssocID="{5CEADBB0-4428-44E9-ADAE-67BD8963D85E}" presName="sibTrans" presStyleCnt="0"/>
      <dgm:spPr/>
    </dgm:pt>
    <dgm:pt modelId="{C07014A1-2825-4D31-81DA-72A0F9A3CA00}" type="pres">
      <dgm:prSet presAssocID="{A25EDE5D-0733-4A3B-82BF-3277FA1ADAD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9C9D1F-E71A-47B6-9B9A-1F168F049EB6}" srcId="{FF848174-7C22-4576-A301-D6F29D910BED}" destId="{A25EDE5D-0733-4A3B-82BF-3277FA1ADADD}" srcOrd="1" destOrd="0" parTransId="{828422A8-FA82-4A38-AA0E-B519054A2C59}" sibTransId="{9D44730D-B020-479E-B1FA-E8DA6CAC63F0}"/>
    <dgm:cxn modelId="{FF4DAB6F-8658-41FF-B866-C3527FE36186}" type="presOf" srcId="{4B11BCC5-9744-43FD-9581-3BAF3B642A5D}" destId="{9ECE408A-77EF-4637-A810-00A0C05B8573}" srcOrd="0" destOrd="0" presId="urn:microsoft.com/office/officeart/2005/8/layout/default"/>
    <dgm:cxn modelId="{DD2D8291-CCE4-4D6A-91B2-879C5916AC8C}" type="presOf" srcId="{A25EDE5D-0733-4A3B-82BF-3277FA1ADADD}" destId="{C07014A1-2825-4D31-81DA-72A0F9A3CA00}" srcOrd="0" destOrd="0" presId="urn:microsoft.com/office/officeart/2005/8/layout/default"/>
    <dgm:cxn modelId="{22B6104E-3325-41C0-943B-01C8D92E6FF6}" srcId="{FF848174-7C22-4576-A301-D6F29D910BED}" destId="{4B11BCC5-9744-43FD-9581-3BAF3B642A5D}" srcOrd="0" destOrd="0" parTransId="{D22AE286-A5D7-4533-B287-16E02CAF7346}" sibTransId="{5CEADBB0-4428-44E9-ADAE-67BD8963D85E}"/>
    <dgm:cxn modelId="{35CC45E9-2E02-4C95-820F-A509493C82DF}" type="presOf" srcId="{FF848174-7C22-4576-A301-D6F29D910BED}" destId="{65282EFD-8331-400C-8F6B-872309D31A71}" srcOrd="0" destOrd="0" presId="urn:microsoft.com/office/officeart/2005/8/layout/default"/>
    <dgm:cxn modelId="{D6EA7DE7-2532-4C56-B5E3-DDADC0C1E499}" type="presParOf" srcId="{65282EFD-8331-400C-8F6B-872309D31A71}" destId="{9ECE408A-77EF-4637-A810-00A0C05B8573}" srcOrd="0" destOrd="0" presId="urn:microsoft.com/office/officeart/2005/8/layout/default"/>
    <dgm:cxn modelId="{7438431F-0D4E-4DAD-8BC6-3AA8C5432E8D}" type="presParOf" srcId="{65282EFD-8331-400C-8F6B-872309D31A71}" destId="{F4AE5835-1DF1-4881-BB85-96C9DF442288}" srcOrd="1" destOrd="0" presId="urn:microsoft.com/office/officeart/2005/8/layout/default"/>
    <dgm:cxn modelId="{337FB80B-2D02-448F-984A-954FAB997044}" type="presParOf" srcId="{65282EFD-8331-400C-8F6B-872309D31A71}" destId="{C07014A1-2825-4D31-81DA-72A0F9A3CA0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4321F-492F-4C05-A7DC-9B219A896E08}">
      <dsp:nvSpPr>
        <dsp:cNvPr id="0" name=""/>
        <dsp:cNvSpPr/>
      </dsp:nvSpPr>
      <dsp:spPr>
        <a:xfrm>
          <a:off x="4194010" y="3672330"/>
          <a:ext cx="455084" cy="1395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5591"/>
              </a:lnTo>
              <a:lnTo>
                <a:pt x="455084" y="1395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41793-7F0A-403E-A50F-17F2E9A3CEAA}">
      <dsp:nvSpPr>
        <dsp:cNvPr id="0" name=""/>
        <dsp:cNvSpPr/>
      </dsp:nvSpPr>
      <dsp:spPr>
        <a:xfrm>
          <a:off x="3572062" y="1518264"/>
          <a:ext cx="1835506" cy="637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559"/>
              </a:lnTo>
              <a:lnTo>
                <a:pt x="1835506" y="318559"/>
              </a:lnTo>
              <a:lnTo>
                <a:pt x="1835506" y="6371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3D315-27A7-4493-A8BA-850051C8008F}">
      <dsp:nvSpPr>
        <dsp:cNvPr id="0" name=""/>
        <dsp:cNvSpPr/>
      </dsp:nvSpPr>
      <dsp:spPr>
        <a:xfrm>
          <a:off x="522997" y="3672330"/>
          <a:ext cx="455084" cy="1395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5591"/>
              </a:lnTo>
              <a:lnTo>
                <a:pt x="455084" y="1395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9A73E-BF32-4D6C-95A9-BAF078B19B4F}">
      <dsp:nvSpPr>
        <dsp:cNvPr id="0" name=""/>
        <dsp:cNvSpPr/>
      </dsp:nvSpPr>
      <dsp:spPr>
        <a:xfrm>
          <a:off x="1736555" y="1518264"/>
          <a:ext cx="1835506" cy="637118"/>
        </a:xfrm>
        <a:custGeom>
          <a:avLst/>
          <a:gdLst/>
          <a:ahLst/>
          <a:cxnLst/>
          <a:rect l="0" t="0" r="0" b="0"/>
          <a:pathLst>
            <a:path>
              <a:moveTo>
                <a:pt x="1835506" y="0"/>
              </a:moveTo>
              <a:lnTo>
                <a:pt x="1835506" y="318559"/>
              </a:lnTo>
              <a:lnTo>
                <a:pt x="0" y="318559"/>
              </a:lnTo>
              <a:lnTo>
                <a:pt x="0" y="6371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BE809-B45D-4EDC-AF29-6C8FCE384607}">
      <dsp:nvSpPr>
        <dsp:cNvPr id="0" name=""/>
        <dsp:cNvSpPr/>
      </dsp:nvSpPr>
      <dsp:spPr>
        <a:xfrm>
          <a:off x="2055114" y="1316"/>
          <a:ext cx="3033895" cy="1516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დელიკვენტობის განვითარების ტრაექტორია</a:t>
          </a:r>
          <a:endParaRPr lang="en-US" sz="1600" b="1" kern="1200" dirty="0"/>
        </a:p>
      </dsp:txBody>
      <dsp:txXfrm>
        <a:off x="2055114" y="1316"/>
        <a:ext cx="3033895" cy="1516947"/>
      </dsp:txXfrm>
    </dsp:sp>
    <dsp:sp modelId="{BBC394E2-4801-4C2D-BE63-3703EB4C76B2}">
      <dsp:nvSpPr>
        <dsp:cNvPr id="0" name=""/>
        <dsp:cNvSpPr/>
      </dsp:nvSpPr>
      <dsp:spPr>
        <a:xfrm>
          <a:off x="219607" y="2155382"/>
          <a:ext cx="3033895" cy="1516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პერსისტენტული</a:t>
          </a:r>
          <a:endParaRPr lang="en-US" sz="1600" b="1" kern="1200" dirty="0"/>
        </a:p>
      </dsp:txBody>
      <dsp:txXfrm>
        <a:off x="219607" y="2155382"/>
        <a:ext cx="3033895" cy="1516947"/>
      </dsp:txXfrm>
    </dsp:sp>
    <dsp:sp modelId="{E63591C0-6303-4EC4-AC04-0789D5D41260}">
      <dsp:nvSpPr>
        <dsp:cNvPr id="0" name=""/>
        <dsp:cNvSpPr/>
      </dsp:nvSpPr>
      <dsp:spPr>
        <a:xfrm>
          <a:off x="978081" y="4309448"/>
          <a:ext cx="3033895" cy="1516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ადრეული დასაწყისი;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დელიკვენტური ქცევის მძიმე ფორმები;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ჰეტეროგენურობა;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პერსისტენტულობა.</a:t>
          </a:r>
          <a:endParaRPr lang="en-US" sz="1600" kern="1200" dirty="0"/>
        </a:p>
      </dsp:txBody>
      <dsp:txXfrm>
        <a:off x="978081" y="4309448"/>
        <a:ext cx="3033895" cy="1516947"/>
      </dsp:txXfrm>
    </dsp:sp>
    <dsp:sp modelId="{EF3E621B-02C9-4E9A-8FEA-CB41701EE5D4}">
      <dsp:nvSpPr>
        <dsp:cNvPr id="0" name=""/>
        <dsp:cNvSpPr/>
      </dsp:nvSpPr>
      <dsp:spPr>
        <a:xfrm>
          <a:off x="3890621" y="2155382"/>
          <a:ext cx="3033895" cy="1516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მოზარდობის ასაკით შეზღდული</a:t>
          </a:r>
          <a:endParaRPr lang="en-US" sz="1600" b="1" kern="1200" dirty="0"/>
        </a:p>
      </dsp:txBody>
      <dsp:txXfrm>
        <a:off x="3890621" y="2155382"/>
        <a:ext cx="3033895" cy="1516947"/>
      </dsp:txXfrm>
    </dsp:sp>
    <dsp:sp modelId="{F256D311-CB4F-40AA-93A0-4FA5766619DB}">
      <dsp:nvSpPr>
        <dsp:cNvPr id="0" name=""/>
        <dsp:cNvSpPr/>
      </dsp:nvSpPr>
      <dsp:spPr>
        <a:xfrm>
          <a:off x="4649094" y="4309448"/>
          <a:ext cx="3033895" cy="1516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გვიანი დასაწყისი;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დელიკვენტობის მსუბუქი ფორმები;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ჰომოგენურობა;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წყვეტილი.</a:t>
          </a:r>
          <a:endParaRPr lang="en-US" sz="1600" kern="1200" dirty="0"/>
        </a:p>
      </dsp:txBody>
      <dsp:txXfrm>
        <a:off x="4649094" y="4309448"/>
        <a:ext cx="3033895" cy="15169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7A99D-8C80-4F3B-A72D-DD560F411D43}">
      <dsp:nvSpPr>
        <dsp:cNvPr id="0" name=""/>
        <dsp:cNvSpPr/>
      </dsp:nvSpPr>
      <dsp:spPr>
        <a:xfrm>
          <a:off x="3282073" y="2281211"/>
          <a:ext cx="1796105" cy="623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720"/>
              </a:lnTo>
              <a:lnTo>
                <a:pt x="1796105" y="311720"/>
              </a:lnTo>
              <a:lnTo>
                <a:pt x="1796105" y="6234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9EAD7-B4D3-4238-AE5B-D060A89455BB}">
      <dsp:nvSpPr>
        <dsp:cNvPr id="0" name=""/>
        <dsp:cNvSpPr/>
      </dsp:nvSpPr>
      <dsp:spPr>
        <a:xfrm>
          <a:off x="1485967" y="2281211"/>
          <a:ext cx="1796105" cy="623441"/>
        </a:xfrm>
        <a:custGeom>
          <a:avLst/>
          <a:gdLst/>
          <a:ahLst/>
          <a:cxnLst/>
          <a:rect l="0" t="0" r="0" b="0"/>
          <a:pathLst>
            <a:path>
              <a:moveTo>
                <a:pt x="1796105" y="0"/>
              </a:moveTo>
              <a:lnTo>
                <a:pt x="1796105" y="311720"/>
              </a:lnTo>
              <a:lnTo>
                <a:pt x="0" y="311720"/>
              </a:lnTo>
              <a:lnTo>
                <a:pt x="0" y="6234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F6A6A-FE5E-4516-A317-BE64AC936E00}">
      <dsp:nvSpPr>
        <dsp:cNvPr id="0" name=""/>
        <dsp:cNvSpPr/>
      </dsp:nvSpPr>
      <dsp:spPr>
        <a:xfrm>
          <a:off x="2539880" y="796826"/>
          <a:ext cx="1484385" cy="148438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F0FEA-8B89-4B49-A792-8C4944326387}">
      <dsp:nvSpPr>
        <dsp:cNvPr id="0" name=""/>
        <dsp:cNvSpPr/>
      </dsp:nvSpPr>
      <dsp:spPr>
        <a:xfrm>
          <a:off x="2539880" y="796826"/>
          <a:ext cx="1484385" cy="148438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93840F-292B-4269-A07E-B2BD275A19D5}">
      <dsp:nvSpPr>
        <dsp:cNvPr id="0" name=""/>
        <dsp:cNvSpPr/>
      </dsp:nvSpPr>
      <dsp:spPr>
        <a:xfrm>
          <a:off x="1797688" y="1064015"/>
          <a:ext cx="2968770" cy="95000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600" kern="1200" dirty="0" smtClean="0"/>
            <a:t>ჰეტეროტიპური უწყვეტობა</a:t>
          </a:r>
          <a:endParaRPr lang="en-US" sz="2600" kern="1200" dirty="0"/>
        </a:p>
      </dsp:txBody>
      <dsp:txXfrm>
        <a:off x="1797688" y="1064015"/>
        <a:ext cx="2968770" cy="950006"/>
      </dsp:txXfrm>
    </dsp:sp>
    <dsp:sp modelId="{89DD8AAB-4FB5-4C60-B4C6-9AAD47C59384}">
      <dsp:nvSpPr>
        <dsp:cNvPr id="0" name=""/>
        <dsp:cNvSpPr/>
      </dsp:nvSpPr>
      <dsp:spPr>
        <a:xfrm>
          <a:off x="743775" y="2904653"/>
          <a:ext cx="1484385" cy="148438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0C3FB-613D-464F-A271-31E42655D5E8}">
      <dsp:nvSpPr>
        <dsp:cNvPr id="0" name=""/>
        <dsp:cNvSpPr/>
      </dsp:nvSpPr>
      <dsp:spPr>
        <a:xfrm>
          <a:off x="743775" y="2904653"/>
          <a:ext cx="1484385" cy="148438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881F9-894D-44EF-9969-C0AAA27517C9}">
      <dsp:nvSpPr>
        <dsp:cNvPr id="0" name=""/>
        <dsp:cNvSpPr/>
      </dsp:nvSpPr>
      <dsp:spPr>
        <a:xfrm>
          <a:off x="1582" y="3171842"/>
          <a:ext cx="2968770" cy="95000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600" kern="1200" dirty="0" smtClean="0"/>
            <a:t>ასაკობრივი უწყვეტობა</a:t>
          </a:r>
          <a:endParaRPr lang="en-US" sz="2600" kern="1200" dirty="0"/>
        </a:p>
      </dsp:txBody>
      <dsp:txXfrm>
        <a:off x="1582" y="3171842"/>
        <a:ext cx="2968770" cy="950006"/>
      </dsp:txXfrm>
    </dsp:sp>
    <dsp:sp modelId="{8A04E38C-282E-40F8-92AC-6D8A94CA3C72}">
      <dsp:nvSpPr>
        <dsp:cNvPr id="0" name=""/>
        <dsp:cNvSpPr/>
      </dsp:nvSpPr>
      <dsp:spPr>
        <a:xfrm>
          <a:off x="4335986" y="2904653"/>
          <a:ext cx="1484385" cy="148438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941A6-FB25-4A89-B9AD-694527593A09}">
      <dsp:nvSpPr>
        <dsp:cNvPr id="0" name=""/>
        <dsp:cNvSpPr/>
      </dsp:nvSpPr>
      <dsp:spPr>
        <a:xfrm>
          <a:off x="4335986" y="2904653"/>
          <a:ext cx="1484385" cy="148438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42953-A049-4BCF-81F3-2C6D0292290D}">
      <dsp:nvSpPr>
        <dsp:cNvPr id="0" name=""/>
        <dsp:cNvSpPr/>
      </dsp:nvSpPr>
      <dsp:spPr>
        <a:xfrm>
          <a:off x="3593794" y="3171842"/>
          <a:ext cx="2968770" cy="95000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600" kern="1200" dirty="0" smtClean="0"/>
            <a:t>კროს-სიტუაციური კონსისტენტობა</a:t>
          </a:r>
          <a:endParaRPr lang="en-US" sz="2600" kern="1200" dirty="0"/>
        </a:p>
      </dsp:txBody>
      <dsp:txXfrm>
        <a:off x="3593794" y="3171842"/>
        <a:ext cx="2968770" cy="950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28D6-45BC-4E59-A5D1-EC474278F379}">
      <dsp:nvSpPr>
        <dsp:cNvPr id="0" name=""/>
        <dsp:cNvSpPr/>
      </dsp:nvSpPr>
      <dsp:spPr>
        <a:xfrm>
          <a:off x="675667" y="2871"/>
          <a:ext cx="4250205" cy="2550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ინტერვენცია, ხშირ შემთხვევაში, არაეფექტურია დაგვიანების და კუმულატიური უწყვეტობის ეფექტის კომპენსირების სირთულის გამო;</a:t>
          </a:r>
          <a:endParaRPr lang="en-US" sz="2100" kern="1200" dirty="0"/>
        </a:p>
      </dsp:txBody>
      <dsp:txXfrm>
        <a:off x="675667" y="2871"/>
        <a:ext cx="4250205" cy="2550123"/>
      </dsp:txXfrm>
    </dsp:sp>
    <dsp:sp modelId="{E9FA1C23-18BB-4FA4-83D3-1029ACCB221A}">
      <dsp:nvSpPr>
        <dsp:cNvPr id="0" name=""/>
        <dsp:cNvSpPr/>
      </dsp:nvSpPr>
      <dsp:spPr>
        <a:xfrm>
          <a:off x="5350892" y="2871"/>
          <a:ext cx="4250205" cy="2550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ინტერვენციის პროგრამებს ხანგძლივი დრო და რესურსი სჭირდება, რადგან, საუკეთესო შემთხვევაში, ალტერნატიული პროსოციალური ქცევის სტრატეგიების განმტკიცება უნდა უზრუნველყოს.</a:t>
          </a:r>
          <a:endParaRPr lang="en-US" sz="2100" kern="1200" dirty="0"/>
        </a:p>
      </dsp:txBody>
      <dsp:txXfrm>
        <a:off x="5350892" y="2871"/>
        <a:ext cx="4250205" cy="2550123"/>
      </dsp:txXfrm>
    </dsp:sp>
    <dsp:sp modelId="{6B378825-7EA1-45F3-8263-20CCAF731158}">
      <dsp:nvSpPr>
        <dsp:cNvPr id="0" name=""/>
        <dsp:cNvSpPr/>
      </dsp:nvSpPr>
      <dsp:spPr>
        <a:xfrm>
          <a:off x="3013279" y="2978014"/>
          <a:ext cx="4250205" cy="2550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პატიმრობა ინტერვენციის ყველაზე უფრო არაეფექტიანი გზაა, რადგან განამტკიცებს დელიკვენტურ გამოცდილებას და აძლიერებს კუმულატიური უწყვეტობის ჯაჭვს.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/>
        </a:p>
      </dsp:txBody>
      <dsp:txXfrm>
        <a:off x="3013279" y="2978014"/>
        <a:ext cx="4250205" cy="25501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CE408A-77EF-4637-A810-00A0C05B8573}">
      <dsp:nvSpPr>
        <dsp:cNvPr id="0" name=""/>
        <dsp:cNvSpPr/>
      </dsp:nvSpPr>
      <dsp:spPr>
        <a:xfrm>
          <a:off x="1457" y="1037646"/>
          <a:ext cx="5685178" cy="34111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მოტივაცია და გარემო პირობები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700" b="1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ზრდასრულობის მიღწევასთან ერთად, მოზარდები ბუნებრივად ეუფლებიან რესურსებს, რომლისკენაც მიისწრაფვოდნენ.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700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იზრდება „ჩართულობის“ საფასურის განსჯის უნარიც, რის გამოც, ანტისოციალური ქცევის შედეგები აღარ მოქმედებს, როგორც განმამტკიცებლები. </a:t>
          </a:r>
          <a:endParaRPr lang="en-US" sz="1700" kern="1200" dirty="0"/>
        </a:p>
      </dsp:txBody>
      <dsp:txXfrm>
        <a:off x="1457" y="1037646"/>
        <a:ext cx="5685178" cy="3411107"/>
      </dsp:txXfrm>
    </dsp:sp>
    <dsp:sp modelId="{C07014A1-2825-4D31-81DA-72A0F9A3CA00}">
      <dsp:nvSpPr>
        <dsp:cNvPr id="0" name=""/>
        <dsp:cNvSpPr/>
      </dsp:nvSpPr>
      <dsp:spPr>
        <a:xfrm>
          <a:off x="6255153" y="1037646"/>
          <a:ext cx="5685178" cy="34111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შეცვლის არჩევანი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კომულატიური უწყვეტობა გავლენას არ ახდენს მოზარდის სოციალურ უნარებზე და აკადემიურ მიღწევაზე. დაგროვილი რესურსები ეხმარებათ დელიკვენტობის პერიოდში მიღებული დანაკლისის სწრაფად ანაზღაურებაში.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700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ნეიროგანვითარების დეფიციტის არარსესებობის გამო, მათზე არ მოქმედებს მიმდინარე უწყვეტობის ეფექტი და უფრო მარტივად იყენებენ „ცხოვრებისეულ შანსს“.</a:t>
          </a:r>
          <a:endParaRPr lang="en-US" sz="1700" kern="1200" dirty="0"/>
        </a:p>
      </dsp:txBody>
      <dsp:txXfrm>
        <a:off x="6255153" y="1037646"/>
        <a:ext cx="5685178" cy="3411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7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5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3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4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3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0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7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9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5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F8941-4887-4C1A-A8D8-E7929AA43AC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36534-C708-425E-B48A-71927F5F5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8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34234"/>
          </a:xfrm>
        </p:spPr>
        <p:txBody>
          <a:bodyPr>
            <a:normAutofit/>
          </a:bodyPr>
          <a:lstStyle/>
          <a:p>
            <a:r>
              <a:rPr lang="ka-GE" sz="3000" dirty="0" smtClean="0"/>
              <a:t>მოზარდთა დელიკვენტობის განვითარების თეორია</a:t>
            </a:r>
            <a:br>
              <a:rPr lang="ka-GE" sz="3000" dirty="0" smtClean="0"/>
            </a:br>
            <a:r>
              <a:rPr lang="ka-GE" sz="2000" i="1" dirty="0" smtClean="0"/>
              <a:t>ტერი მოფიტი</a:t>
            </a:r>
            <a:endParaRPr lang="en-US" sz="2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9660" y="5745706"/>
            <a:ext cx="9144000" cy="87686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ka-GE" sz="1600" dirty="0" smtClean="0"/>
              <a:t>ფსიქოლოგის როლი არასრულწლოვანთა მართლმსაჯულების პროცესში, </a:t>
            </a:r>
          </a:p>
          <a:p>
            <a:pPr algn="r"/>
            <a:r>
              <a:rPr lang="ka-GE" sz="1600" dirty="0" smtClean="0"/>
              <a:t>თსუ, 2020</a:t>
            </a:r>
          </a:p>
          <a:p>
            <a:pPr algn="r"/>
            <a:r>
              <a:rPr lang="ka-GE" sz="1600" dirty="0" smtClean="0"/>
              <a:t>თ.ბანძელაძე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745" y="2347416"/>
            <a:ext cx="5991367" cy="3179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78764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644" y="119465"/>
            <a:ext cx="11518711" cy="440093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პერსისტენტული დელიკვენტობა-კონტროლი და პროგნოზი</a:t>
            </a:r>
            <a:endParaRPr lang="en-US" sz="30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41912928"/>
              </p:ext>
            </p:extLst>
          </p:nvPr>
        </p:nvGraphicFramePr>
        <p:xfrm>
          <a:off x="545909" y="719666"/>
          <a:ext cx="10276765" cy="5531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0484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მოზარდობის ასაკით შეზღუდული დელიკვენტობა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83744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7"/>
            <a:ext cx="10515600" cy="603866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მოზარდობის ასაკით შეზღუდული დელიკვენტობა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914400"/>
            <a:ext cx="11436824" cy="584124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ka-GE" sz="1800" b="1" dirty="0" smtClean="0"/>
              <a:t>იწყება მოზარდობის ასაკში</a:t>
            </a:r>
          </a:p>
          <a:p>
            <a:r>
              <a:rPr lang="ka-GE" sz="1700" dirty="0"/>
              <a:t>ბიჭების დაახლოებით 12 %-მა პირველად განახორციელა დელიკვენტური ქცევა 13 წლის ასაკში და მანამდე მათ არ ჰქონიათ მსგავსი ეპიზოდი. </a:t>
            </a:r>
            <a:endParaRPr lang="ka-GE" sz="1700" dirty="0" smtClean="0"/>
          </a:p>
          <a:p>
            <a:r>
              <a:rPr lang="ka-GE" sz="1700" dirty="0" smtClean="0"/>
              <a:t>დაახლოებით </a:t>
            </a:r>
            <a:r>
              <a:rPr lang="ka-GE" sz="1700" dirty="0"/>
              <a:t>20%-მა კი დელიკვენტური ქცევის გამოცდილება პირველად 15 წლის ასაკში მიიღო (Moffitt, 1991). </a:t>
            </a:r>
            <a:endParaRPr lang="ka-GE" sz="1700" dirty="0" smtClean="0"/>
          </a:p>
          <a:p>
            <a:pPr marL="0" indent="0">
              <a:buNone/>
            </a:pPr>
            <a:endParaRPr lang="ka-GE" sz="1700" dirty="0" smtClean="0"/>
          </a:p>
          <a:p>
            <a:pPr marL="0" indent="0">
              <a:buNone/>
            </a:pPr>
            <a:r>
              <a:rPr lang="ka-GE" sz="1800" b="1" dirty="0" smtClean="0"/>
              <a:t>2. სრულდება ადრეული მოწუფულობის დადგომასთან ერთად</a:t>
            </a:r>
          </a:p>
          <a:p>
            <a:r>
              <a:rPr lang="ka-GE" sz="1700" dirty="0" smtClean="0"/>
              <a:t>ლონგიტდური კვლევის მონაწილეთა ¾-ს 20 წლის ასაკში, შეწყვეტილი ჰქონდა დელიკვენტური ქცევა (</a:t>
            </a:r>
            <a:r>
              <a:rPr lang="en-US" sz="1700" dirty="0" smtClean="0"/>
              <a:t>Moffitt, 1991</a:t>
            </a:r>
            <a:r>
              <a:rPr lang="ka-GE" sz="1700" dirty="0" smtClean="0"/>
              <a:t>).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800" b="1" dirty="0" smtClean="0"/>
              <a:t>3. </a:t>
            </a:r>
            <a:r>
              <a:rPr lang="ka-GE" sz="1800" b="1" dirty="0" smtClean="0"/>
              <a:t>ფართოდ გავრცელებულია</a:t>
            </a:r>
          </a:p>
          <a:p>
            <a:r>
              <a:rPr lang="ka-GE" sz="1800" dirty="0"/>
              <a:t>მამრობითი სქესის წარმომადგენელთა 1/3 ცხოვრებაში ერთხელ მაინც იყო დაკავებული კრიმინალური ქცევისთვის, </a:t>
            </a:r>
            <a:endParaRPr lang="ka-GE" sz="1800" dirty="0" smtClean="0"/>
          </a:p>
          <a:p>
            <a:r>
              <a:rPr lang="ka-GE" sz="1800" dirty="0" smtClean="0"/>
              <a:t>4/5-ს </a:t>
            </a:r>
            <a:r>
              <a:rPr lang="ka-GE" sz="1800" dirty="0"/>
              <a:t>კი აქვს პოლიციასთან კონტაქტის გამოცდილება(Farrington, Ohlin &amp; Wilson, 1986). </a:t>
            </a:r>
            <a:endParaRPr lang="ka-GE" sz="1800" dirty="0" smtClean="0"/>
          </a:p>
          <a:p>
            <a:pPr marL="0" indent="0">
              <a:buNone/>
            </a:pPr>
            <a:endParaRPr lang="ka-GE" sz="1800" dirty="0" smtClean="0"/>
          </a:p>
          <a:p>
            <a:pPr marL="0" indent="0">
              <a:buNone/>
            </a:pPr>
            <a:r>
              <a:rPr lang="ka-GE" sz="1800" dirty="0" smtClean="0"/>
              <a:t>4</a:t>
            </a:r>
            <a:r>
              <a:rPr lang="ka-GE" sz="1800" b="1" dirty="0" smtClean="0"/>
              <a:t>. არაკონსისტენტურია</a:t>
            </a:r>
          </a:p>
          <a:p>
            <a:r>
              <a:rPr lang="ka-GE" sz="1800" dirty="0"/>
              <a:t>ვლინდება ისეთ სიტუაციებში, სადაც მოსალოდნელია ანტისოციალური ქცევის დაჯილდოება და ამავე დროს, არ ვლინდება ისეთ სიტუაციებში, სადაც დაჯილდოების მოლოდინი უფრო მეტად პროსოციალურ ქცევას უკავშირდება. </a:t>
            </a:r>
            <a:endParaRPr lang="en-US" sz="1700" b="1" dirty="0"/>
          </a:p>
        </p:txBody>
      </p:sp>
    </p:spTree>
    <p:extLst>
      <p:ext uri="{BB962C8B-B14F-4D97-AF65-F5344CB8AC3E}">
        <p14:creationId xmlns:p14="http://schemas.microsoft.com/office/powerpoint/2010/main" val="3941310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286" y="0"/>
            <a:ext cx="11723427" cy="535627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მოზარდობის ასაკით შეზღუდული დელიკვენტობა - საწყისები</a:t>
            </a:r>
            <a:endParaRPr lang="en-US" sz="3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" y="1180530"/>
            <a:ext cx="2524836" cy="48176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როლური ვაკუუმი: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განსვლა ბიოლოგიურ და სოციალურ მომწიფებულობას შორის;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/>
              <a:t>მოზარდები უფრო ადრე ხდებიან ბიოლოგიურად მომწიფებულნი, თუმცა უფრო გვიან იწყებენ სამოქალაქო ცხოვრების პასუხისმგებლობებისა და უფლებების სრულად ათვისებას. 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3051410" y="1146411"/>
            <a:ext cx="2838735" cy="48517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მოტივაცია:</a:t>
            </a:r>
          </a:p>
          <a:p>
            <a:pPr algn="ctr"/>
            <a:endParaRPr lang="ka-GE" b="1" dirty="0" smtClean="0"/>
          </a:p>
          <a:p>
            <a:pPr algn="ctr"/>
            <a:endParaRPr lang="ka-GE" sz="1600" b="1" dirty="0" smtClean="0"/>
          </a:p>
          <a:p>
            <a:r>
              <a:rPr lang="ka-GE" sz="1600" dirty="0" smtClean="0"/>
              <a:t>ზრდასრულის სოციალურ როლთან დაკავშირებული დამოუკიდებლობისა და ავტონომიურობის მოპოვება</a:t>
            </a:r>
          </a:p>
          <a:p>
            <a:endParaRPr lang="ka-GE" sz="1600" dirty="0"/>
          </a:p>
          <a:p>
            <a:r>
              <a:rPr lang="ka-GE" sz="1600" dirty="0" smtClean="0"/>
              <a:t>(მატერიალური დამოუკიდებლობა, ავტონომიურობა გადაწყვეტილებებში, მოზარდობის ასაკთან დაკავშირებული შეზღუდვებისგან გათავისუფლება).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6416718" y="1180530"/>
            <a:ext cx="2686339" cy="48517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მიმიკრია:</a:t>
            </a:r>
          </a:p>
          <a:p>
            <a:pPr algn="ctr"/>
            <a:endParaRPr lang="ka-G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i="1" dirty="0" smtClean="0"/>
              <a:t>პერსისტენტი დელიკვენტი, </a:t>
            </a:r>
            <a:r>
              <a:rPr lang="ka-GE" sz="1600" dirty="0" smtClean="0"/>
              <a:t>როგორც როლური მოდელი, რომელსაც აქვს სასურველ რესურსებზე ხელმისაწვდომობა;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i="1" dirty="0" smtClean="0"/>
              <a:t>ანტისოციალური ქცევა, </a:t>
            </a:r>
            <a:r>
              <a:rPr lang="ka-GE" sz="1600" dirty="0" smtClean="0"/>
              <a:t>როგორც სასურველი რესურსების დაუფლების საშუალება. </a:t>
            </a:r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9485194" y="1146411"/>
            <a:ext cx="2706806" cy="48517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განმტკიცება:</a:t>
            </a:r>
          </a:p>
          <a:p>
            <a:pPr algn="ctr"/>
            <a:endParaRPr lang="ka-GE" sz="1400" dirty="0" smtClean="0"/>
          </a:p>
          <a:p>
            <a:r>
              <a:rPr lang="ka-GE" sz="1600" i="1" dirty="0" smtClean="0"/>
              <a:t>ანტისოციალური ქცევის შედეგები, როგორც განმამტკიცებლები:</a:t>
            </a:r>
          </a:p>
          <a:p>
            <a:endParaRPr lang="ka-GE" sz="16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მშობლებთან კომუნიკაციისა და მიჯაჭვულობის რღვევა;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ავტორიტეტი </a:t>
            </a:r>
            <a:r>
              <a:rPr lang="ka-GE" sz="1400" dirty="0"/>
              <a:t>უფროსების ყურადღების დამსახურებას</a:t>
            </a:r>
            <a:r>
              <a:rPr lang="ka-GE" sz="1400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 </a:t>
            </a:r>
            <a:r>
              <a:rPr lang="ka-GE" sz="1400" dirty="0"/>
              <a:t>ისეთი საშუალებების პოვნას, რაც მოზარდს ზრდასრულის მსგავსად </a:t>
            </a:r>
            <a:r>
              <a:rPr lang="ka-GE" sz="1400" dirty="0" smtClean="0"/>
              <a:t>წარმოაჩენს;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რისკზე </a:t>
            </a:r>
            <a:r>
              <a:rPr lang="ka-GE" sz="1400" dirty="0"/>
              <a:t>წასვლას, უშიშარობის </a:t>
            </a:r>
            <a:r>
              <a:rPr lang="ka-GE" sz="1400" dirty="0" smtClean="0"/>
              <a:t>დემონსტრირებისათვის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1394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6"/>
            <a:ext cx="10515600" cy="440093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რატომ არ ავლენს ყველა მოზარდი პრობლემურ ქცევას?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501254"/>
            <a:ext cx="11627892" cy="5076967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დროში </a:t>
            </a:r>
            <a:r>
              <a:rPr lang="ka-GE" sz="2000" dirty="0"/>
              <a:t>გადავადებულია სქესობრივი მომწიფება, </a:t>
            </a:r>
            <a:endParaRPr lang="ka-GE" sz="2000" dirty="0" smtClean="0"/>
          </a:p>
          <a:p>
            <a:r>
              <a:rPr lang="ka-GE" sz="2000" dirty="0" smtClean="0"/>
              <a:t>ადრეული </a:t>
            </a:r>
            <a:r>
              <a:rPr lang="ka-GE" sz="2000" dirty="0"/>
              <a:t>პერიოდიდანვე აქვთ ხელმისაწვდომობა ზრდასრულისთვის შესაფერის სოციალურ როლებთან, </a:t>
            </a:r>
            <a:endParaRPr lang="ka-GE" sz="2000" dirty="0" smtClean="0"/>
          </a:p>
          <a:p>
            <a:r>
              <a:rPr lang="ka-GE" sz="2000" dirty="0" smtClean="0"/>
              <a:t>ცხოვრობენ </a:t>
            </a:r>
            <a:r>
              <a:rPr lang="ka-GE" sz="2000" dirty="0"/>
              <a:t>გარემოში, რომელიც ზღუდავს ხელმისაწვდომობას ანტისოციალური ქცევის როლურ მოდელებთან, </a:t>
            </a:r>
            <a:endParaRPr lang="ka-GE" sz="2000" dirty="0" smtClean="0"/>
          </a:p>
          <a:p>
            <a:r>
              <a:rPr lang="ka-GE" sz="2000" dirty="0" smtClean="0"/>
              <a:t>პიროვნული </a:t>
            </a:r>
            <a:r>
              <a:rPr lang="ka-GE" sz="2000" dirty="0"/>
              <a:t>მახასიათებლები, </a:t>
            </a:r>
            <a:r>
              <a:rPr lang="ka-GE" sz="2000" dirty="0" smtClean="0"/>
              <a:t>რომელიც ხელს უშლის თანატოლებთან აქტიურ ინტერაქციაში შესვლას. </a:t>
            </a:r>
          </a:p>
          <a:p>
            <a:endParaRPr lang="ka-GE" sz="2000" dirty="0"/>
          </a:p>
          <a:p>
            <a:pPr marL="0" indent="0">
              <a:buNone/>
            </a:pPr>
            <a:r>
              <a:rPr lang="ka-GE" sz="2000" i="1" dirty="0"/>
              <a:t>„შედარებით დაძაბული, ზედმეტად თვითმაკონტროლებელი და ემოციურ ექსპრესიაში შეზღუდული მოზარდები. უფრო ხშირად, იყვნენ იზოლირებულნი და არ გამოირჩეოდნენ კარგი სოციალური უნარებით</a:t>
            </a:r>
            <a:r>
              <a:rPr lang="ka-GE" sz="2000" i="1" dirty="0" smtClean="0"/>
              <a:t>“(</a:t>
            </a:r>
            <a:r>
              <a:rPr lang="en-US" sz="2000" dirty="0" smtClean="0"/>
              <a:t>Farrington, 1990</a:t>
            </a:r>
            <a:r>
              <a:rPr lang="ka-GE" sz="2000" dirty="0" smtClean="0"/>
              <a:t>)</a:t>
            </a:r>
          </a:p>
          <a:p>
            <a:pPr marL="0" indent="0">
              <a:buNone/>
            </a:pPr>
            <a:r>
              <a:rPr lang="ka-GE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2638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35" y="365125"/>
            <a:ext cx="11941790" cy="576571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მოზარდობის ასაკით შეზღუდული დელიკვენტობა -პროგნოზი და კონტროლი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535164"/>
              </p:ext>
            </p:extLst>
          </p:nvPr>
        </p:nvGraphicFramePr>
        <p:xfrm>
          <a:off x="95535" y="1241946"/>
          <a:ext cx="1194179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205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განსახილველი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დანაშაულის ასაკობრივი მრუდი;</a:t>
            </a:r>
          </a:p>
          <a:p>
            <a:r>
              <a:rPr lang="ka-GE" sz="2000" dirty="0" smtClean="0"/>
              <a:t>პერსისტენტული დელიკვენტობის თეორია(</a:t>
            </a:r>
            <a:r>
              <a:rPr lang="en-US" sz="2000" dirty="0" smtClean="0"/>
              <a:t>Life-course persistent delinquency</a:t>
            </a:r>
            <a:r>
              <a:rPr lang="ka-GE" sz="2000" dirty="0" smtClean="0"/>
              <a:t>);</a:t>
            </a:r>
          </a:p>
          <a:p>
            <a:r>
              <a:rPr lang="ka-GE" sz="2000" dirty="0" smtClean="0"/>
              <a:t>მოზარდობის ასაკით შეზღუდული დელიკვენტობის თეორია</a:t>
            </a:r>
            <a:r>
              <a:rPr lang="en-US" sz="2000" dirty="0" smtClean="0"/>
              <a:t>(adolescence-limited delinquency).</a:t>
            </a:r>
          </a:p>
          <a:p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r>
              <a:rPr lang="ka-GE" sz="2000" dirty="0" smtClean="0"/>
              <a:t>გამოყენებული ლიტერატურა: </a:t>
            </a:r>
            <a:r>
              <a:rPr lang="en-US" sz="2000" dirty="0"/>
              <a:t>Moffitt T.E. Adolescence Limited and Life-Course-Persistent Antisocial Behavior: A Developmental Taxonomy, 1993</a:t>
            </a:r>
            <a:r>
              <a:rPr lang="ka-GE" sz="2000" dirty="0"/>
              <a:t>;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412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760"/>
            <a:ext cx="10515600" cy="426445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დანაშაულის ასაკობრივი მრუდი</a:t>
            </a:r>
            <a:endParaRPr lang="en-US" sz="30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9117"/>
            <a:ext cx="7137779" cy="470821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60358" y="0"/>
            <a:ext cx="5231642" cy="68580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დანაშაულის </a:t>
            </a:r>
            <a:r>
              <a:rPr lang="ka-GE" i="1" dirty="0" smtClean="0"/>
              <a:t>გავრცელება</a:t>
            </a:r>
            <a:r>
              <a:rPr lang="en-US" i="1" dirty="0" smtClean="0"/>
              <a:t> </a:t>
            </a:r>
            <a:r>
              <a:rPr lang="ka-GE" dirty="0" smtClean="0"/>
              <a:t>და </a:t>
            </a:r>
            <a:r>
              <a:rPr lang="ka-GE" i="1" dirty="0" smtClean="0"/>
              <a:t> სიხშირე </a:t>
            </a:r>
            <a:r>
              <a:rPr lang="ka-GE" dirty="0" smtClean="0"/>
              <a:t>პიკურ </a:t>
            </a:r>
            <a:r>
              <a:rPr lang="ka-GE" dirty="0"/>
              <a:t>მაჩვენებელს აღწევს 17 წლის ასაკში და მკვეთრად ეცემა ადრეული მოწფულობის დადგომასთან ერთად.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დაახლოებით</a:t>
            </a:r>
            <a:r>
              <a:rPr lang="ka-GE" dirty="0"/>
              <a:t>, 20 წლის ასაკისათვის, აქტიურ კრიმინალთა 50%-ზე მეტი წყვეტს დანაშაულებრივ საქმიანობას, ხოლო 28 წლის მიღწევასთან </a:t>
            </a:r>
            <a:r>
              <a:rPr lang="ka-GE" dirty="0" smtClean="0"/>
              <a:t>ერთად</a:t>
            </a:r>
            <a:r>
              <a:rPr lang="en-US" dirty="0" smtClean="0"/>
              <a:t>-85%;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მიმართება ასაკსა და კრიმინალურ ქცევას </a:t>
            </a:r>
            <a:r>
              <a:rPr lang="ka-GE" dirty="0"/>
              <a:t>შორის, მცირედი ვარიაციებით, თუმცა, მეტწილად, უნივერსალურია ორივე სქესის წარმომადგენელთა შორის, </a:t>
            </a:r>
            <a:r>
              <a:rPr lang="ka-GE" dirty="0" smtClean="0"/>
              <a:t>დასავლურ კულტურაში.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61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76571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დელიკვენტობის განვითარების თეორია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375682"/>
              </p:ext>
            </p:extLst>
          </p:nvPr>
        </p:nvGraphicFramePr>
        <p:xfrm>
          <a:off x="122285" y="682672"/>
          <a:ext cx="7902598" cy="5827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8024883" y="576571"/>
            <a:ext cx="4167117" cy="61381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ეტიოლოგია;</a:t>
            </a:r>
          </a:p>
          <a:p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განვითარების კურსი;</a:t>
            </a:r>
          </a:p>
          <a:p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კონტროლი;</a:t>
            </a:r>
          </a:p>
          <a:p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პროგნოზი.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67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პერსისტენტული დელიკვენტობის თეორია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94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6"/>
            <a:ext cx="10515600" cy="549275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პერსისტენტული დელიკვენტური ქცევა-დეფინიცია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906973"/>
              </p:ext>
            </p:extLst>
          </p:nvPr>
        </p:nvGraphicFramePr>
        <p:xfrm>
          <a:off x="314325" y="819150"/>
          <a:ext cx="6564147" cy="5185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282889" y="5377219"/>
            <a:ext cx="4817660" cy="1480782"/>
          </a:xfrm>
          <a:prstGeom prst="round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700" dirty="0" smtClean="0"/>
              <a:t>უცვლელი რჩება ანტისოციალური ქცევის საფუძლადმდებარე ფაქტორები, </a:t>
            </a:r>
            <a:r>
              <a:rPr lang="ka-GE" sz="1700" dirty="0"/>
              <a:t>თუმცა იცვლება მისი ფორმა, განვითარების სხვადასხვა საფეხურზე არსებული </a:t>
            </a:r>
            <a:r>
              <a:rPr lang="ka-GE" sz="1700" dirty="0" smtClean="0"/>
              <a:t>გარემოებების </a:t>
            </a:r>
            <a:r>
              <a:rPr lang="ka-GE" sz="1700" dirty="0"/>
              <a:t>შესაბამისად. </a:t>
            </a:r>
            <a:endParaRPr lang="en-US" sz="1700" dirty="0"/>
          </a:p>
        </p:txBody>
      </p:sp>
      <p:sp>
        <p:nvSpPr>
          <p:cNvPr id="6" name="Rounded Rectangle 5"/>
          <p:cNvSpPr/>
          <p:nvPr/>
        </p:nvSpPr>
        <p:spPr>
          <a:xfrm>
            <a:off x="7055893" y="723331"/>
            <a:ext cx="4926841" cy="6134669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თანატოლთა </a:t>
            </a:r>
            <a:r>
              <a:rPr lang="ka-GE" sz="1600" dirty="0"/>
              <a:t>მიერ შეფასებულ აგრესიულობის სკალაზე მაღალი </a:t>
            </a:r>
            <a:r>
              <a:rPr lang="ka-GE" sz="1600" dirty="0" smtClean="0"/>
              <a:t>მაჩვენებლების მქონე ბავშვები, </a:t>
            </a:r>
            <a:r>
              <a:rPr lang="ka-GE" sz="1600" dirty="0"/>
              <a:t>მოზრდილობის ასაკში, მეტი ალბათობით, ჩადიოდნენ სერიოზულ კრიმინალურ </a:t>
            </a:r>
            <a:r>
              <a:rPr lang="ka-GE" sz="1600" dirty="0" smtClean="0"/>
              <a:t>ქცევას (ძალადობდნენ </a:t>
            </a:r>
            <a:r>
              <a:rPr lang="ka-GE" sz="1600" dirty="0"/>
              <a:t>მეუღლესა და შვილებზე, ჰქონდათ ინტოქსიკაციის მდგომარეობაში მართვის </a:t>
            </a:r>
            <a:r>
              <a:rPr lang="ka-GE" sz="1600" dirty="0" smtClean="0"/>
              <a:t>ინცინდენტები) </a:t>
            </a:r>
            <a:r>
              <a:rPr lang="ka-GE" sz="1600" dirty="0"/>
              <a:t>(Huesmann, Eron, Leftowitz &amp; Walder, 1984</a:t>
            </a:r>
            <a:r>
              <a:rPr lang="ka-GE" sz="1600" dirty="0" smtClean="0"/>
              <a:t>).</a:t>
            </a:r>
          </a:p>
          <a:p>
            <a:endParaRPr lang="ka-G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/>
              <a:t>კრიმინალური კარიერის მქონე პირების დაკავებათა რიცხვი მცირდება დაახლოებით 40 წლის ასაკში, თუმცა საფუძვლადმდებარე ანტისოციალური პიროვნული მახასიათებლების ერთობლიობა, ნარჩუნდება სულ მცირე </a:t>
            </a:r>
            <a:r>
              <a:rPr lang="ka-GE" sz="1600" dirty="0" smtClean="0"/>
              <a:t>60-70 </a:t>
            </a:r>
            <a:r>
              <a:rPr lang="ka-GE" sz="1600" dirty="0"/>
              <a:t>წლის ასაკამდე (Harpur &amp;Hare, 1991). </a:t>
            </a:r>
            <a:r>
              <a:rPr lang="ka-GE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65624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760"/>
            <a:ext cx="10515600" cy="399150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პერსისტენტული დელიკვენტური ქცევა-საწყისები</a:t>
            </a:r>
            <a:endParaRPr lang="en-US" sz="3000" b="1" dirty="0"/>
          </a:p>
        </p:txBody>
      </p:sp>
      <p:sp>
        <p:nvSpPr>
          <p:cNvPr id="4" name="Oval 3"/>
          <p:cNvSpPr/>
          <p:nvPr/>
        </p:nvSpPr>
        <p:spPr>
          <a:xfrm>
            <a:off x="3971498" y="2320119"/>
            <a:ext cx="3684896" cy="264766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ნეიროფსიქოლოგიური განვითარების დეფიციტი </a:t>
            </a:r>
            <a:r>
              <a:rPr lang="ka-GE" sz="1600" dirty="0" smtClean="0"/>
              <a:t>- ცნს-ს სტრუქტურებში მიმდინარე ანატომიური და ფიზიოლოგიური პროცესები, რომლებიც გავლენას ახდენს ფსიქოლოგიურ მახასითებლებზე.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204717" y="764273"/>
            <a:ext cx="2879678" cy="14193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მემკვიდრული</a:t>
            </a:r>
            <a:r>
              <a:rPr lang="ka-GE" sz="1400" dirty="0" smtClean="0"/>
              <a:t> - </a:t>
            </a:r>
            <a:r>
              <a:rPr lang="ka-GE" sz="1400" dirty="0"/>
              <a:t>ზოგიერთ მშობლსა და შვილს აქვს </a:t>
            </a:r>
            <a:r>
              <a:rPr lang="ka-GE" sz="1400" dirty="0" smtClean="0"/>
              <a:t>ცნს-ს საერთო </a:t>
            </a:r>
            <a:r>
              <a:rPr lang="ka-GE" sz="1400" dirty="0"/>
              <a:t>სტრუქტურული და ფუნქციონალური </a:t>
            </a:r>
            <a:r>
              <a:rPr lang="ka-GE" sz="1400" dirty="0" smtClean="0"/>
              <a:t>მახასიათებლები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04717" y="2374711"/>
            <a:ext cx="2879677" cy="15285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პრენატალური</a:t>
            </a:r>
            <a:r>
              <a:rPr lang="ka-GE" sz="1400" dirty="0" smtClean="0"/>
              <a:t>- ნარკოტიკების მოხმარება, არასათანადო კვება, ტოქსიკური ნივთიერებების ზემოქმედება, ფეხმძიმობისას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04717" y="4162567"/>
            <a:ext cx="2879677" cy="17742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პოსტნატალური</a:t>
            </a:r>
            <a:r>
              <a:rPr lang="ka-GE" sz="1400" dirty="0" smtClean="0"/>
              <a:t> - საკვების, სტიმულაციის, ემოციური კავშირის დეფიციტი (ძალადობა, როგორც ცნს-ს დაზიანების წყარო ადრეულ ბავშვობაში).</a:t>
            </a:r>
            <a:endParaRPr lang="en-US" sz="1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20872" y="1555845"/>
            <a:ext cx="1091821" cy="1023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84394" y="3330054"/>
            <a:ext cx="887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084394" y="4667534"/>
            <a:ext cx="1228299" cy="764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8407020" y="764274"/>
            <a:ext cx="3784980" cy="155584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ტემპერამენტი </a:t>
            </a:r>
            <a:r>
              <a:rPr lang="ka-GE" sz="1600" dirty="0" smtClean="0"/>
              <a:t>-აქტივობის დონე, ემოციური რეაგირება, თვითრეგულაცია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8407019" y="2842148"/>
            <a:ext cx="3784979" cy="148078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კოგნიტური უნარები </a:t>
            </a:r>
            <a:r>
              <a:rPr lang="ka-GE" sz="1600" dirty="0" smtClean="0"/>
              <a:t>- ყურადღების დეფიციტი, მეხსიერების ფუნქციონირება, ვერბალური(მეტყველება, აკადემიური უნარები) და აღმასრულებელი ფუნქციები </a:t>
            </a:r>
            <a:endParaRPr lang="en-US" sz="1600" dirty="0"/>
          </a:p>
        </p:txBody>
      </p:sp>
      <p:sp>
        <p:nvSpPr>
          <p:cNvPr id="18" name="Rounded Rectangle 17"/>
          <p:cNvSpPr/>
          <p:nvPr/>
        </p:nvSpPr>
        <p:spPr>
          <a:xfrm>
            <a:off x="8407021" y="4892722"/>
            <a:ext cx="3784978" cy="155584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ქცევა</a:t>
            </a:r>
            <a:r>
              <a:rPr lang="ka-GE" sz="1600" dirty="0" smtClean="0"/>
              <a:t> - უტაქტობას/უხეშობა, </a:t>
            </a:r>
            <a:r>
              <a:rPr lang="ka-GE" sz="1600" dirty="0"/>
              <a:t>მოჭარბებულ </a:t>
            </a:r>
            <a:r>
              <a:rPr lang="ka-GE" sz="1600" dirty="0" smtClean="0"/>
              <a:t>აქტიურობა, გაღიზიანებადობა, იმპულსურობა, </a:t>
            </a:r>
            <a:r>
              <a:rPr lang="ka-GE" sz="1600" dirty="0"/>
              <a:t>უჭირთ რეჟიმის/გეგმის დაცვა, </a:t>
            </a:r>
            <a:r>
              <a:rPr lang="ka-GE" sz="1600" dirty="0" smtClean="0"/>
              <a:t>უჭირთ </a:t>
            </a:r>
            <a:r>
              <a:rPr lang="ka-GE" sz="1600" dirty="0"/>
              <a:t>საკუთარი აზრებისა და ემოციების გამოხატვა. </a:t>
            </a:r>
            <a:endParaRPr lang="en-US" sz="16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782937" y="1555845"/>
            <a:ext cx="1473959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4" idx="5"/>
            <a:endCxn id="18" idx="1"/>
          </p:cNvCxnSpPr>
          <p:nvPr/>
        </p:nvCxnSpPr>
        <p:spPr>
          <a:xfrm>
            <a:off x="7116753" y="4580044"/>
            <a:ext cx="1290268" cy="1090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4" idx="6"/>
            <a:endCxn id="17" idx="1"/>
          </p:cNvCxnSpPr>
          <p:nvPr/>
        </p:nvCxnSpPr>
        <p:spPr>
          <a:xfrm flipV="1">
            <a:off x="7656394" y="3582539"/>
            <a:ext cx="750625" cy="1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50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08332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პერსისტენტული დელიკვენტური ქცევა-საწყისები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641444"/>
            <a:ext cx="11491415" cy="57866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600" i="1" dirty="0" smtClean="0"/>
              <a:t>ნეიროგანვითარების დეფიციტი და გარემოსთან ინტერაქცია</a:t>
            </a:r>
          </a:p>
          <a:p>
            <a:pPr marL="0" indent="0">
              <a:buNone/>
            </a:pPr>
            <a:r>
              <a:rPr lang="ka-GE" sz="1800" i="1" dirty="0" smtClean="0"/>
              <a:t>ნეიროგანვითარების დეფიციტის მქონე ბავშვები, უფრო ხშირად, იზრდებიან განვითარებისთვის არახელსაყრელ გარემოში;</a:t>
            </a:r>
          </a:p>
          <a:p>
            <a:pPr marL="0" indent="0">
              <a:buNone/>
            </a:pPr>
            <a:r>
              <a:rPr lang="ka-GE" sz="1800" i="1" dirty="0" smtClean="0"/>
              <a:t>მშობლები და შვილები იზიარებენ მსგავს ტემპერამენტისა და კოგნიტურ მახასიათებლებს, რაც დაკავშირებულია გენეტიკურ და დასწავლის ფაქტორებთან;</a:t>
            </a:r>
          </a:p>
          <a:p>
            <a:r>
              <a:rPr lang="ka-GE" sz="1800" dirty="0" smtClean="0"/>
              <a:t>მშობლებს უჭირთ დისციპლინური აღზრდის პრინციპების კონსისტეტურად გატარება, რადგან თავადაც მიდრეკილნი არიან მოუთმენლობისა და გაღზიანებისაკენ;</a:t>
            </a:r>
          </a:p>
          <a:p>
            <a:r>
              <a:rPr lang="ka-GE" sz="1800" dirty="0" smtClean="0"/>
              <a:t>მშობლებს უჭირთ ბავშვის სპეციფიკური(გონებრივი, მატერიალური) დახმარება კოგნიტური უნარების განვითარების მიზნით, რადგან თავად აქვთ კოგნიტური უნარების განვითარების გარკვეული დეფიციტი, რაც გავლენას ახდენს სოციალურ-ეკონომიკურ მდგომარეობაზეც;</a:t>
            </a:r>
          </a:p>
          <a:p>
            <a:pPr marL="0" indent="0">
              <a:buNone/>
            </a:pPr>
            <a:endParaRPr lang="ka-GE" sz="2600" i="1" dirty="0" smtClean="0"/>
          </a:p>
          <a:p>
            <a:endParaRPr lang="en-US" sz="2600" i="1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4251278"/>
            <a:ext cx="10120952" cy="260672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a-GE" dirty="0" smtClean="0"/>
              <a:t>ბავშვისა და მშობლის ქცევას შორის </a:t>
            </a:r>
            <a:r>
              <a:rPr lang="ka-GE" i="1" dirty="0" smtClean="0"/>
              <a:t>რეციპროკული მიმართების </a:t>
            </a:r>
            <a:r>
              <a:rPr lang="ka-GE" dirty="0" smtClean="0"/>
              <a:t>გათვალისწინებით, </a:t>
            </a:r>
            <a:r>
              <a:rPr lang="ka-GE" dirty="0"/>
              <a:t>ნეიროფსიქოლოგიური პრობლემების მქონე ბავშვები მნიშვნელოვანი გამოწვევების წინაშე აყენებენ რესურსის მქონე, მოსიყვარულე და მომთმენ მშობლებსაც კი. </a:t>
            </a:r>
          </a:p>
          <a:p>
            <a:endParaRPr lang="ka-GE" dirty="0" smtClean="0"/>
          </a:p>
          <a:p>
            <a:r>
              <a:rPr lang="ka-GE" dirty="0" smtClean="0"/>
              <a:t>პრობლემური ქცევა გავლენას ახდენს აღზრდის სტრატეგიებზე: მკაცრი კონტროლის ბავშვობის პერიოდში და კონტროლის დაკარგვა მოზარდობისას.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21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467388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დელიკვენტური ქცევის შენარჩუნება და ცხოვრების კურსი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723330"/>
            <a:ext cx="11614245" cy="5909481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ნეიროგანვითარების დეფიციტი და არაჯანსაღი გარემო აყალიბებს გარემოსთან </a:t>
            </a:r>
            <a:r>
              <a:rPr lang="ka-GE" sz="2000" i="1" dirty="0" smtClean="0"/>
              <a:t>რეაქტიული</a:t>
            </a:r>
            <a:r>
              <a:rPr lang="ka-GE" sz="2000" dirty="0" smtClean="0"/>
              <a:t> და </a:t>
            </a:r>
            <a:r>
              <a:rPr lang="ka-GE" sz="2000" i="1" dirty="0" smtClean="0"/>
              <a:t>პროაქტიული</a:t>
            </a:r>
            <a:r>
              <a:rPr lang="ka-GE" sz="2000" dirty="0" smtClean="0"/>
              <a:t> ინტერაქციის სტილს;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968991" y="1460310"/>
            <a:ext cx="3630305" cy="193798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კუმულატიური უწყვეტობა - </a:t>
            </a:r>
            <a:r>
              <a:rPr lang="ka-GE" dirty="0" smtClean="0"/>
              <a:t>ნეიროგანვითარების დეფიციტი-აკადემიური და სოციალური უნარები-განათლება-სეს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673756" y="1460310"/>
            <a:ext cx="3753134" cy="193798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მიმდინარე უწყვეტობა </a:t>
            </a:r>
            <a:r>
              <a:rPr lang="ka-GE" dirty="0" smtClean="0"/>
              <a:t>- რთული ტემპერამენტი (იმპულსურობა და კონფლიქტურობა) - ხელს უშლის გარემოსთან ადაპტაციას, დასაქმებასა და ოჯახის შენარჩუნებას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34772" y="3589357"/>
            <a:ext cx="3848668" cy="142619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შეზღუდული ქცევის რეპერტუარი - </a:t>
            </a:r>
            <a:r>
              <a:rPr lang="ka-GE" sz="1400" dirty="0" smtClean="0"/>
              <a:t>პროსოციალური ქცევითი რეპერტუარის დასწავლის შეზღუდული რესურსები-მატერიალური კეთილდღეობის ლეგიტიმური გზით დაუფლების პრობლემა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3534772" y="5295329"/>
            <a:ext cx="3848668" cy="15285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500" b="1" dirty="0"/>
              <a:t>ანტისოციალური ქცევის შედეგების „ხაფანგში“ </a:t>
            </a:r>
            <a:r>
              <a:rPr lang="ka-GE" sz="1500" b="1" dirty="0" smtClean="0"/>
              <a:t>მოქცევა- </a:t>
            </a:r>
            <a:r>
              <a:rPr lang="ka-GE" sz="1500" dirty="0" smtClean="0"/>
              <a:t>ანტისოციალური ცხოვრების სტილთან დაკავშირებული შეუქცევადი პროცესები (ადრეული მშობლობა,  სერიოზული დანაშაული, პატიმრობა, კრიმინოგენური სოციალური ქსელი).</a:t>
            </a:r>
            <a:endParaRPr lang="en-US" sz="1500" dirty="0"/>
          </a:p>
        </p:txBody>
      </p:sp>
      <p:cxnSp>
        <p:nvCxnSpPr>
          <p:cNvPr id="9" name="Straight Arrow Connector 8"/>
          <p:cNvCxnSpPr>
            <a:stCxn id="4" idx="2"/>
            <a:endCxn id="6" idx="1"/>
          </p:cNvCxnSpPr>
          <p:nvPr/>
        </p:nvCxnSpPr>
        <p:spPr>
          <a:xfrm>
            <a:off x="2784144" y="3398291"/>
            <a:ext cx="750628" cy="9041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6" idx="3"/>
          </p:cNvCxnSpPr>
          <p:nvPr/>
        </p:nvCxnSpPr>
        <p:spPr>
          <a:xfrm flipH="1">
            <a:off x="7383440" y="3398291"/>
            <a:ext cx="1166883" cy="9041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  <a:endCxn id="7" idx="0"/>
          </p:cNvCxnSpPr>
          <p:nvPr/>
        </p:nvCxnSpPr>
        <p:spPr>
          <a:xfrm>
            <a:off x="5459106" y="5015550"/>
            <a:ext cx="0" cy="2797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656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1062</Words>
  <Application>Microsoft Office PowerPoint</Application>
  <PresentationFormat>Widescreen</PresentationFormat>
  <Paragraphs>129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Sylfaen</vt:lpstr>
      <vt:lpstr>Office Theme</vt:lpstr>
      <vt:lpstr>მოზარდთა დელიკვენტობის განვითარების თეორია ტერი მოფიტი</vt:lpstr>
      <vt:lpstr>განსახილველი საკითხები</vt:lpstr>
      <vt:lpstr>დანაშაულის ასაკობრივი მრუდი</vt:lpstr>
      <vt:lpstr>დელიკვენტობის განვითარების თეორია</vt:lpstr>
      <vt:lpstr>პერსისტენტული დელიკვენტობის თეორია</vt:lpstr>
      <vt:lpstr>პერსისტენტული დელიკვენტური ქცევა-დეფინიცია</vt:lpstr>
      <vt:lpstr>პერსისტენტული დელიკვენტური ქცევა-საწყისები</vt:lpstr>
      <vt:lpstr>პერსისტენტული დელიკვენტური ქცევა-საწყისები</vt:lpstr>
      <vt:lpstr>დელიკვენტური ქცევის შენარჩუნება და ცხოვრების კურსი</vt:lpstr>
      <vt:lpstr>პერსისტენტული დელიკვენტობა-კონტროლი და პროგნოზი</vt:lpstr>
      <vt:lpstr>მოზარდობის ასაკით შეზღუდული დელიკვენტობა</vt:lpstr>
      <vt:lpstr>მოზარდობის ასაკით შეზღუდული დელიკვენტობა</vt:lpstr>
      <vt:lpstr>მოზარდობის ასაკით შეზღუდული დელიკვენტობა - საწყისები</vt:lpstr>
      <vt:lpstr>რატომ არ ავლენს ყველა მოზარდი პრობლემურ ქცევას?</vt:lpstr>
      <vt:lpstr>მოზარდობის ასაკით შეზღუდული დელიკვენტობა -პროგნოზი და კონტროლი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მოზარდთა დელიკვენტობის განვითარების თეორია ტერი მოფიტი</dc:title>
  <dc:creator>Tina Bandzeladze</dc:creator>
  <cp:lastModifiedBy>Tina Bandzeladze</cp:lastModifiedBy>
  <cp:revision>37</cp:revision>
  <dcterms:created xsi:type="dcterms:W3CDTF">2020-05-01T13:48:43Z</dcterms:created>
  <dcterms:modified xsi:type="dcterms:W3CDTF">2020-05-01T17:00:40Z</dcterms:modified>
</cp:coreProperties>
</file>