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73757-4B20-4FA9-865A-38540AC64D1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8A1E2E-350F-4542-8B01-1A4A0576812D}">
      <dgm:prSet phldrT="[Text]"/>
      <dgm:spPr/>
      <dgm:t>
        <a:bodyPr/>
        <a:lstStyle/>
        <a:p>
          <a:r>
            <a:rPr lang="ka-GE" dirty="0" smtClean="0"/>
            <a:t>სოციალური ინტერაქცია(მაგ; მშობლებთან, და-ძმებთან, თანატოლებთან ურთიერთობა)</a:t>
          </a:r>
          <a:endParaRPr lang="en-US" dirty="0"/>
        </a:p>
      </dgm:t>
    </dgm:pt>
    <dgm:pt modelId="{2DE0E5B4-7368-4D0A-8466-5FA3B5FDEE7E}" type="parTrans" cxnId="{46DE90FC-A4A5-4BDE-98EA-FFCDDC36F5CB}">
      <dgm:prSet/>
      <dgm:spPr/>
      <dgm:t>
        <a:bodyPr/>
        <a:lstStyle/>
        <a:p>
          <a:endParaRPr lang="en-US"/>
        </a:p>
      </dgm:t>
    </dgm:pt>
    <dgm:pt modelId="{6B631A19-1BF7-4DA5-96A7-451C3FA62FEB}" type="sibTrans" cxnId="{46DE90FC-A4A5-4BDE-98EA-FFCDDC36F5CB}">
      <dgm:prSet/>
      <dgm:spPr/>
      <dgm:t>
        <a:bodyPr/>
        <a:lstStyle/>
        <a:p>
          <a:endParaRPr lang="en-US"/>
        </a:p>
      </dgm:t>
    </dgm:pt>
    <dgm:pt modelId="{4ABD76A9-6B7B-4357-A269-AD91A63D2DF6}">
      <dgm:prSet phldrT="[Text]"/>
      <dgm:spPr/>
      <dgm:t>
        <a:bodyPr/>
        <a:lstStyle/>
        <a:p>
          <a:r>
            <a:rPr lang="ka-GE" dirty="0" smtClean="0"/>
            <a:t>პიროვნება (მაგ; ტემპერამენტი, თვითრეგულაცია)</a:t>
          </a:r>
          <a:endParaRPr lang="en-US" dirty="0"/>
        </a:p>
      </dgm:t>
    </dgm:pt>
    <dgm:pt modelId="{322BD8E1-3279-4EBE-9869-FBC2E245A94D}" type="parTrans" cxnId="{ECE0FA61-2E2F-44BF-9B95-427F0334EC64}">
      <dgm:prSet/>
      <dgm:spPr/>
      <dgm:t>
        <a:bodyPr/>
        <a:lstStyle/>
        <a:p>
          <a:endParaRPr lang="en-US"/>
        </a:p>
      </dgm:t>
    </dgm:pt>
    <dgm:pt modelId="{A7581E0E-CD1B-426B-B1B3-6FBCA94F9464}" type="sibTrans" cxnId="{ECE0FA61-2E2F-44BF-9B95-427F0334EC64}">
      <dgm:prSet/>
      <dgm:spPr/>
      <dgm:t>
        <a:bodyPr/>
        <a:lstStyle/>
        <a:p>
          <a:endParaRPr lang="en-US"/>
        </a:p>
      </dgm:t>
    </dgm:pt>
    <dgm:pt modelId="{611C9C45-E546-467E-BA4C-FFF26F9A6B16}">
      <dgm:prSet phldrT="[Text]"/>
      <dgm:spPr/>
      <dgm:t>
        <a:bodyPr/>
        <a:lstStyle/>
        <a:p>
          <a:r>
            <a:rPr lang="ka-GE" dirty="0" smtClean="0"/>
            <a:t>ეკოლოგიური ცვლადები (მაგ.სოციალურ ეკონომიკური სტატუსი, სამეზობლო)</a:t>
          </a:r>
          <a:endParaRPr lang="en-US" dirty="0"/>
        </a:p>
      </dgm:t>
    </dgm:pt>
    <dgm:pt modelId="{D15B17AB-6064-480E-AFDB-9CCAD81DE245}" type="parTrans" cxnId="{F7FC8FEF-D0E3-49A2-835E-5F2E37A1F173}">
      <dgm:prSet/>
      <dgm:spPr/>
      <dgm:t>
        <a:bodyPr/>
        <a:lstStyle/>
        <a:p>
          <a:endParaRPr lang="en-US"/>
        </a:p>
      </dgm:t>
    </dgm:pt>
    <dgm:pt modelId="{28ED3F66-6E53-4DAF-A387-CAF77D98E455}" type="sibTrans" cxnId="{F7FC8FEF-D0E3-49A2-835E-5F2E37A1F173}">
      <dgm:prSet/>
      <dgm:spPr/>
      <dgm:t>
        <a:bodyPr/>
        <a:lstStyle/>
        <a:p>
          <a:endParaRPr lang="en-US"/>
        </a:p>
      </dgm:t>
    </dgm:pt>
    <dgm:pt modelId="{73E3C22B-2AF9-4EC7-87B3-7B0B1F89CF78}" type="pres">
      <dgm:prSet presAssocID="{8D473757-4B20-4FA9-865A-38540AC64D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761E0C-6E73-4F0C-95E0-7EB52DC95149}" type="pres">
      <dgm:prSet presAssocID="{598A1E2E-350F-4542-8B01-1A4A057681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C3C32-FA49-44E9-B330-6BA24D968AB6}" type="pres">
      <dgm:prSet presAssocID="{6B631A19-1BF7-4DA5-96A7-451C3FA62FE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FBA7787-5F26-452A-969F-531B8D7B2962}" type="pres">
      <dgm:prSet presAssocID="{6B631A19-1BF7-4DA5-96A7-451C3FA62FE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7421238-B2A5-4F76-A880-6A6A6D742220}" type="pres">
      <dgm:prSet presAssocID="{4ABD76A9-6B7B-4357-A269-AD91A63D2DF6}" presName="node" presStyleLbl="node1" presStyleIdx="1" presStyleCnt="3" custRadScaleRad="160248" custRadScaleInc="-18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CD028-651E-4374-920F-CADAF00850A0}" type="pres">
      <dgm:prSet presAssocID="{A7581E0E-CD1B-426B-B1B3-6FBCA94F946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6B77B84-2082-4D9C-A1BF-8D2003A6A59F}" type="pres">
      <dgm:prSet presAssocID="{A7581E0E-CD1B-426B-B1B3-6FBCA94F946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2F6F143-96D0-438D-A571-912DAC8054C3}" type="pres">
      <dgm:prSet presAssocID="{611C9C45-E546-467E-BA4C-FFF26F9A6B16}" presName="node" presStyleLbl="node1" presStyleIdx="2" presStyleCnt="3" custRadScaleRad="164483" custRadScaleInc="20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0B4B3-574B-469A-BC71-747FB4BF2FC1}" type="pres">
      <dgm:prSet presAssocID="{28ED3F66-6E53-4DAF-A387-CAF77D98E45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8142B80-53AD-4142-A97C-16E9B100F026}" type="pres">
      <dgm:prSet presAssocID="{28ED3F66-6E53-4DAF-A387-CAF77D98E45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B71908A-B168-4D85-8B9E-646C7155B88B}" type="presOf" srcId="{4ABD76A9-6B7B-4357-A269-AD91A63D2DF6}" destId="{A7421238-B2A5-4F76-A880-6A6A6D742220}" srcOrd="0" destOrd="0" presId="urn:microsoft.com/office/officeart/2005/8/layout/cycle7"/>
    <dgm:cxn modelId="{0B94459A-D92A-4FC9-B45A-1A00500F4927}" type="presOf" srcId="{598A1E2E-350F-4542-8B01-1A4A0576812D}" destId="{64761E0C-6E73-4F0C-95E0-7EB52DC95149}" srcOrd="0" destOrd="0" presId="urn:microsoft.com/office/officeart/2005/8/layout/cycle7"/>
    <dgm:cxn modelId="{A4E3ED16-222F-483F-B7E1-D193ED6A563F}" type="presOf" srcId="{A7581E0E-CD1B-426B-B1B3-6FBCA94F9464}" destId="{36B77B84-2082-4D9C-A1BF-8D2003A6A59F}" srcOrd="1" destOrd="0" presId="urn:microsoft.com/office/officeart/2005/8/layout/cycle7"/>
    <dgm:cxn modelId="{EF00839F-BEFE-4E60-949D-D5E9F502A4A7}" type="presOf" srcId="{28ED3F66-6E53-4DAF-A387-CAF77D98E455}" destId="{28142B80-53AD-4142-A97C-16E9B100F026}" srcOrd="1" destOrd="0" presId="urn:microsoft.com/office/officeart/2005/8/layout/cycle7"/>
    <dgm:cxn modelId="{3EF9D970-5B01-4C4E-B64D-F99E84E78BCE}" type="presOf" srcId="{28ED3F66-6E53-4DAF-A387-CAF77D98E455}" destId="{6BA0B4B3-574B-469A-BC71-747FB4BF2FC1}" srcOrd="0" destOrd="0" presId="urn:microsoft.com/office/officeart/2005/8/layout/cycle7"/>
    <dgm:cxn modelId="{024C2437-5EAA-42F8-9464-E030E07E64C5}" type="presOf" srcId="{A7581E0E-CD1B-426B-B1B3-6FBCA94F9464}" destId="{4DBCD028-651E-4374-920F-CADAF00850A0}" srcOrd="0" destOrd="0" presId="urn:microsoft.com/office/officeart/2005/8/layout/cycle7"/>
    <dgm:cxn modelId="{9C09D76B-4213-44EA-9ED7-96220A05E94D}" type="presOf" srcId="{6B631A19-1BF7-4DA5-96A7-451C3FA62FEB}" destId="{C45C3C32-FA49-44E9-B330-6BA24D968AB6}" srcOrd="0" destOrd="0" presId="urn:microsoft.com/office/officeart/2005/8/layout/cycle7"/>
    <dgm:cxn modelId="{F7FC8FEF-D0E3-49A2-835E-5F2E37A1F173}" srcId="{8D473757-4B20-4FA9-865A-38540AC64D14}" destId="{611C9C45-E546-467E-BA4C-FFF26F9A6B16}" srcOrd="2" destOrd="0" parTransId="{D15B17AB-6064-480E-AFDB-9CCAD81DE245}" sibTransId="{28ED3F66-6E53-4DAF-A387-CAF77D98E455}"/>
    <dgm:cxn modelId="{4EBC2990-BF49-46D7-B3C1-E0687A3E349E}" type="presOf" srcId="{8D473757-4B20-4FA9-865A-38540AC64D14}" destId="{73E3C22B-2AF9-4EC7-87B3-7B0B1F89CF78}" srcOrd="0" destOrd="0" presId="urn:microsoft.com/office/officeart/2005/8/layout/cycle7"/>
    <dgm:cxn modelId="{ECE0FA61-2E2F-44BF-9B95-427F0334EC64}" srcId="{8D473757-4B20-4FA9-865A-38540AC64D14}" destId="{4ABD76A9-6B7B-4357-A269-AD91A63D2DF6}" srcOrd="1" destOrd="0" parTransId="{322BD8E1-3279-4EBE-9869-FBC2E245A94D}" sibTransId="{A7581E0E-CD1B-426B-B1B3-6FBCA94F9464}"/>
    <dgm:cxn modelId="{1BAA97A5-9294-4EC6-A633-3E55B4ACAA3D}" type="presOf" srcId="{6B631A19-1BF7-4DA5-96A7-451C3FA62FEB}" destId="{AFBA7787-5F26-452A-969F-531B8D7B2962}" srcOrd="1" destOrd="0" presId="urn:microsoft.com/office/officeart/2005/8/layout/cycle7"/>
    <dgm:cxn modelId="{3676CA89-503A-4819-8CD3-73BFD0988619}" type="presOf" srcId="{611C9C45-E546-467E-BA4C-FFF26F9A6B16}" destId="{62F6F143-96D0-438D-A571-912DAC8054C3}" srcOrd="0" destOrd="0" presId="urn:microsoft.com/office/officeart/2005/8/layout/cycle7"/>
    <dgm:cxn modelId="{46DE90FC-A4A5-4BDE-98EA-FFCDDC36F5CB}" srcId="{8D473757-4B20-4FA9-865A-38540AC64D14}" destId="{598A1E2E-350F-4542-8B01-1A4A0576812D}" srcOrd="0" destOrd="0" parTransId="{2DE0E5B4-7368-4D0A-8466-5FA3B5FDEE7E}" sibTransId="{6B631A19-1BF7-4DA5-96A7-451C3FA62FEB}"/>
    <dgm:cxn modelId="{0731FD7A-AC71-4648-AFE2-73073DB33AE5}" type="presParOf" srcId="{73E3C22B-2AF9-4EC7-87B3-7B0B1F89CF78}" destId="{64761E0C-6E73-4F0C-95E0-7EB52DC95149}" srcOrd="0" destOrd="0" presId="urn:microsoft.com/office/officeart/2005/8/layout/cycle7"/>
    <dgm:cxn modelId="{99B14326-658C-486C-A81B-0BFF0CC867B8}" type="presParOf" srcId="{73E3C22B-2AF9-4EC7-87B3-7B0B1F89CF78}" destId="{C45C3C32-FA49-44E9-B330-6BA24D968AB6}" srcOrd="1" destOrd="0" presId="urn:microsoft.com/office/officeart/2005/8/layout/cycle7"/>
    <dgm:cxn modelId="{31F3CDAC-F8EB-4AAD-A5B2-CF3893A8EFF1}" type="presParOf" srcId="{C45C3C32-FA49-44E9-B330-6BA24D968AB6}" destId="{AFBA7787-5F26-452A-969F-531B8D7B2962}" srcOrd="0" destOrd="0" presId="urn:microsoft.com/office/officeart/2005/8/layout/cycle7"/>
    <dgm:cxn modelId="{34402B9F-B322-4A2C-B223-E311F1D6D1EA}" type="presParOf" srcId="{73E3C22B-2AF9-4EC7-87B3-7B0B1F89CF78}" destId="{A7421238-B2A5-4F76-A880-6A6A6D742220}" srcOrd="2" destOrd="0" presId="urn:microsoft.com/office/officeart/2005/8/layout/cycle7"/>
    <dgm:cxn modelId="{F8AC0129-BC34-4CA6-A994-EB49F38302F2}" type="presParOf" srcId="{73E3C22B-2AF9-4EC7-87B3-7B0B1F89CF78}" destId="{4DBCD028-651E-4374-920F-CADAF00850A0}" srcOrd="3" destOrd="0" presId="urn:microsoft.com/office/officeart/2005/8/layout/cycle7"/>
    <dgm:cxn modelId="{BA84A45B-98C6-433B-90D2-B30FA5A170D0}" type="presParOf" srcId="{4DBCD028-651E-4374-920F-CADAF00850A0}" destId="{36B77B84-2082-4D9C-A1BF-8D2003A6A59F}" srcOrd="0" destOrd="0" presId="urn:microsoft.com/office/officeart/2005/8/layout/cycle7"/>
    <dgm:cxn modelId="{955DBB22-FF74-4C1F-9D33-CEDBB8ECC408}" type="presParOf" srcId="{73E3C22B-2AF9-4EC7-87B3-7B0B1F89CF78}" destId="{62F6F143-96D0-438D-A571-912DAC8054C3}" srcOrd="4" destOrd="0" presId="urn:microsoft.com/office/officeart/2005/8/layout/cycle7"/>
    <dgm:cxn modelId="{F7196834-B2A5-48C4-A172-340FA0D3A94B}" type="presParOf" srcId="{73E3C22B-2AF9-4EC7-87B3-7B0B1F89CF78}" destId="{6BA0B4B3-574B-469A-BC71-747FB4BF2FC1}" srcOrd="5" destOrd="0" presId="urn:microsoft.com/office/officeart/2005/8/layout/cycle7"/>
    <dgm:cxn modelId="{89769CEF-331C-4A53-8CEA-8BDC40541B75}" type="presParOf" srcId="{6BA0B4B3-574B-469A-BC71-747FB4BF2FC1}" destId="{28142B80-53AD-4142-A97C-16E9B100F02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F616C-B673-45F9-ADD5-571782FBE5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10D0225-7D78-4CC9-8D18-681D209AA53C}">
      <dgm:prSet phldrT="[Text]" custT="1"/>
      <dgm:spPr/>
      <dgm:t>
        <a:bodyPr/>
        <a:lstStyle/>
        <a:p>
          <a:r>
            <a:rPr lang="ka-GE" sz="1200" dirty="0" smtClean="0"/>
            <a:t>თვითრეგულაცია</a:t>
          </a:r>
          <a:endParaRPr lang="en-US" sz="1200" dirty="0"/>
        </a:p>
      </dgm:t>
    </dgm:pt>
    <dgm:pt modelId="{F8285BC0-6C34-4982-A7F7-77349698FA63}" type="parTrans" cxnId="{122A0892-00B5-4151-884A-E384FFB1C809}">
      <dgm:prSet/>
      <dgm:spPr/>
      <dgm:t>
        <a:bodyPr/>
        <a:lstStyle/>
        <a:p>
          <a:endParaRPr lang="en-US" sz="1200"/>
        </a:p>
      </dgm:t>
    </dgm:pt>
    <dgm:pt modelId="{D56A7F8B-A5E4-412A-AD89-230BE3DA8279}" type="sibTrans" cxnId="{122A0892-00B5-4151-884A-E384FFB1C809}">
      <dgm:prSet/>
      <dgm:spPr/>
      <dgm:t>
        <a:bodyPr/>
        <a:lstStyle/>
        <a:p>
          <a:endParaRPr lang="en-US" sz="1200"/>
        </a:p>
      </dgm:t>
    </dgm:pt>
    <dgm:pt modelId="{4908C54F-63CA-4140-9CF1-0E32FBCFD41F}">
      <dgm:prSet phldrT="[Text]" custT="1"/>
      <dgm:spPr/>
      <dgm:t>
        <a:bodyPr/>
        <a:lstStyle/>
        <a:p>
          <a:r>
            <a:rPr lang="ka-GE" sz="1200" b="1" dirty="0" smtClean="0"/>
            <a:t>ყურადღების კონტროლი (პრეფრონტალური ნერვული ქსელი - </a:t>
          </a:r>
          <a:r>
            <a:rPr lang="en-US" sz="1200" b="1" dirty="0" smtClean="0"/>
            <a:t>Executive attentional control</a:t>
          </a:r>
          <a:r>
            <a:rPr lang="ka-GE" sz="1200" b="1" dirty="0" smtClean="0"/>
            <a:t>)</a:t>
          </a:r>
          <a:endParaRPr lang="en-US" sz="1200" b="1" dirty="0"/>
        </a:p>
      </dgm:t>
    </dgm:pt>
    <dgm:pt modelId="{8F4CD48F-ABEB-4E20-98E5-B0D8FBD480C5}" type="parTrans" cxnId="{E08D1B25-36D2-4FAB-ACF7-5256334BB186}">
      <dgm:prSet/>
      <dgm:spPr/>
      <dgm:t>
        <a:bodyPr/>
        <a:lstStyle/>
        <a:p>
          <a:endParaRPr lang="en-US" sz="1200"/>
        </a:p>
      </dgm:t>
    </dgm:pt>
    <dgm:pt modelId="{B9F722CC-EC1B-47AC-9C63-3E5126687441}" type="sibTrans" cxnId="{E08D1B25-36D2-4FAB-ACF7-5256334BB186}">
      <dgm:prSet/>
      <dgm:spPr/>
      <dgm:t>
        <a:bodyPr/>
        <a:lstStyle/>
        <a:p>
          <a:endParaRPr lang="en-US" sz="1200"/>
        </a:p>
      </dgm:t>
    </dgm:pt>
    <dgm:pt modelId="{4F7AA8C0-A487-40F0-AA29-28202EB21A99}">
      <dgm:prSet phldrT="[Text]" custT="1"/>
      <dgm:spPr/>
      <dgm:t>
        <a:bodyPr/>
        <a:lstStyle/>
        <a:p>
          <a:r>
            <a:rPr lang="ka-GE" sz="1200" b="1" dirty="0" smtClean="0"/>
            <a:t>მოტივაციური შეკავება(ლიმბური სისტემა)</a:t>
          </a:r>
        </a:p>
        <a:p>
          <a:r>
            <a:rPr lang="en-US" sz="1200" b="1" dirty="0" smtClean="0"/>
            <a:t>Motivational inhibition</a:t>
          </a:r>
          <a:endParaRPr lang="en-US" sz="1200" b="1" dirty="0"/>
        </a:p>
      </dgm:t>
    </dgm:pt>
    <dgm:pt modelId="{A82C330B-55D1-4662-AB50-8FF529ACE26B}" type="parTrans" cxnId="{0BA8C07E-BD92-4D1F-B4AF-901B32966A9A}">
      <dgm:prSet/>
      <dgm:spPr/>
      <dgm:t>
        <a:bodyPr/>
        <a:lstStyle/>
        <a:p>
          <a:endParaRPr lang="en-US" sz="1200"/>
        </a:p>
      </dgm:t>
    </dgm:pt>
    <dgm:pt modelId="{D5CDA04D-2028-45E5-93DD-5B7D4ED0A4BA}" type="sibTrans" cxnId="{0BA8C07E-BD92-4D1F-B4AF-901B32966A9A}">
      <dgm:prSet/>
      <dgm:spPr/>
      <dgm:t>
        <a:bodyPr/>
        <a:lstStyle/>
        <a:p>
          <a:endParaRPr lang="en-US" sz="1200"/>
        </a:p>
      </dgm:t>
    </dgm:pt>
    <dgm:pt modelId="{7372AB05-561A-4701-BCDA-B3EA4F0DF7A1}">
      <dgm:prSet phldrT="[Text]" custT="1"/>
      <dgm:spPr/>
      <dgm:t>
        <a:bodyPr/>
        <a:lstStyle/>
        <a:p>
          <a:r>
            <a:rPr lang="ka-GE" sz="1200" b="1" dirty="0" smtClean="0"/>
            <a:t>ნეგატიური ემოციური რეაგირება</a:t>
          </a:r>
          <a:endParaRPr lang="en-US" sz="1200" b="1" dirty="0" smtClean="0"/>
        </a:p>
        <a:p>
          <a:r>
            <a:rPr lang="en-US" sz="1200" b="1" dirty="0" smtClean="0"/>
            <a:t>Negative emotional reactivity</a:t>
          </a:r>
          <a:endParaRPr lang="en-US" sz="1200" b="1" dirty="0"/>
        </a:p>
      </dgm:t>
    </dgm:pt>
    <dgm:pt modelId="{83095975-1D84-47AE-8A9D-81CDCBF01E69}" type="parTrans" cxnId="{8335188D-C144-47B3-99B7-25852FD9DB8D}">
      <dgm:prSet/>
      <dgm:spPr/>
      <dgm:t>
        <a:bodyPr/>
        <a:lstStyle/>
        <a:p>
          <a:endParaRPr lang="en-US" sz="1200"/>
        </a:p>
      </dgm:t>
    </dgm:pt>
    <dgm:pt modelId="{BB9D9C48-3807-47B8-BE57-39DE8488B8F1}" type="sibTrans" cxnId="{8335188D-C144-47B3-99B7-25852FD9DB8D}">
      <dgm:prSet/>
      <dgm:spPr/>
      <dgm:t>
        <a:bodyPr/>
        <a:lstStyle/>
        <a:p>
          <a:endParaRPr lang="en-US" sz="1200"/>
        </a:p>
      </dgm:t>
    </dgm:pt>
    <dgm:pt modelId="{4E631C68-3AF1-4B89-A4DF-8F567E8E815D}">
      <dgm:prSet custT="1"/>
      <dgm:spPr/>
      <dgm:t>
        <a:bodyPr/>
        <a:lstStyle/>
        <a:p>
          <a:r>
            <a:rPr lang="ka-GE" sz="1200" dirty="0" smtClean="0"/>
            <a:t>ემოცია, კოგნიტური პროცესები (ყურადღება), რომელიც ხელს უწყობს მიზაზნმიმართული ქცევის განხორციელებას. უზრუნველყოფს სტიმულზე არარელევანტური პასუხის აღკვეთას/შეკავებას და მიზანზე ორიენტირებული მოქმედების შენარჩუნებას</a:t>
          </a:r>
          <a:endParaRPr lang="en-US" sz="1200" dirty="0"/>
        </a:p>
      </dgm:t>
    </dgm:pt>
    <dgm:pt modelId="{D98379BB-5913-4707-B9D3-23CDC7205DF5}" type="parTrans" cxnId="{6E787D92-F3C3-4E37-8465-3A7AF46CFBEE}">
      <dgm:prSet/>
      <dgm:spPr/>
      <dgm:t>
        <a:bodyPr/>
        <a:lstStyle/>
        <a:p>
          <a:endParaRPr lang="en-US" sz="1200"/>
        </a:p>
      </dgm:t>
    </dgm:pt>
    <dgm:pt modelId="{BBAB287F-FD25-4F07-951E-F3390E858ECC}" type="sibTrans" cxnId="{6E787D92-F3C3-4E37-8465-3A7AF46CFBEE}">
      <dgm:prSet/>
      <dgm:spPr/>
      <dgm:t>
        <a:bodyPr/>
        <a:lstStyle/>
        <a:p>
          <a:endParaRPr lang="en-US" sz="1200"/>
        </a:p>
      </dgm:t>
    </dgm:pt>
    <dgm:pt modelId="{1E2E5C8D-C682-47F3-9384-C63A0B3CFD52}">
      <dgm:prSet custT="1"/>
      <dgm:spPr/>
      <dgm:t>
        <a:bodyPr/>
        <a:lstStyle/>
        <a:p>
          <a:r>
            <a:rPr lang="ka-GE" sz="1200" dirty="0" smtClean="0"/>
            <a:t>დაკავშირებულია ექსტერნალიზებულ ქცევით სირთულეებთან და დაბალ სოციალურ კომპეტენციებთან მაშინაც კი, როცა გაკონტროლებულია </a:t>
          </a:r>
          <a:r>
            <a:rPr lang="en-US" sz="1200" dirty="0" smtClean="0"/>
            <a:t>IQ-</a:t>
          </a:r>
          <a:r>
            <a:rPr lang="ka-GE" sz="1200" dirty="0" smtClean="0"/>
            <a:t>ს, სქესის, ასაკისა და აკადემიური უნარების ცვლადები.</a:t>
          </a:r>
          <a:endParaRPr lang="en-US" sz="1200" dirty="0"/>
        </a:p>
      </dgm:t>
    </dgm:pt>
    <dgm:pt modelId="{C5E62F48-ACBF-407C-9B99-05D5D07E27B4}" type="parTrans" cxnId="{C0B3702F-3FC8-439B-8BCA-5E2A33835A13}">
      <dgm:prSet/>
      <dgm:spPr/>
      <dgm:t>
        <a:bodyPr/>
        <a:lstStyle/>
        <a:p>
          <a:endParaRPr lang="en-US" sz="1200"/>
        </a:p>
      </dgm:t>
    </dgm:pt>
    <dgm:pt modelId="{8B1D9493-53E2-409F-A154-E7A1C881587C}" type="sibTrans" cxnId="{C0B3702F-3FC8-439B-8BCA-5E2A33835A13}">
      <dgm:prSet/>
      <dgm:spPr/>
      <dgm:t>
        <a:bodyPr/>
        <a:lstStyle/>
        <a:p>
          <a:endParaRPr lang="en-US" sz="1200"/>
        </a:p>
      </dgm:t>
    </dgm:pt>
    <dgm:pt modelId="{8076035F-C8CD-4E9D-84DE-777A0E966E7A}">
      <dgm:prSet/>
      <dgm:spPr/>
      <dgm:t>
        <a:bodyPr/>
        <a:lstStyle/>
        <a:p>
          <a:r>
            <a:rPr lang="ka-GE" dirty="0" smtClean="0"/>
            <a:t>უზრუნველყოფს რეაგირების შეკავებას ისეთ პირობებში, რომელშიც მოსალოდნელია დასჯა</a:t>
          </a:r>
          <a:endParaRPr lang="en-US" dirty="0"/>
        </a:p>
      </dgm:t>
    </dgm:pt>
    <dgm:pt modelId="{1227A4FC-5985-4C9A-ABFE-E3285EB4DEAA}" type="parTrans" cxnId="{26C6C31C-AC97-4479-B521-04AD250A7D08}">
      <dgm:prSet/>
      <dgm:spPr/>
      <dgm:t>
        <a:bodyPr/>
        <a:lstStyle/>
        <a:p>
          <a:endParaRPr lang="en-US"/>
        </a:p>
      </dgm:t>
    </dgm:pt>
    <dgm:pt modelId="{2010DA57-A807-4BD9-85EB-DAB0611687BA}" type="sibTrans" cxnId="{26C6C31C-AC97-4479-B521-04AD250A7D08}">
      <dgm:prSet/>
      <dgm:spPr/>
      <dgm:t>
        <a:bodyPr/>
        <a:lstStyle/>
        <a:p>
          <a:endParaRPr lang="en-US"/>
        </a:p>
      </dgm:t>
    </dgm:pt>
    <dgm:pt modelId="{11ED78DA-68AE-4C9D-8AB6-7B76BD75D4BE}">
      <dgm:prSet/>
      <dgm:spPr/>
      <dgm:t>
        <a:bodyPr/>
        <a:lstStyle/>
        <a:p>
          <a:r>
            <a:rPr lang="ka-GE" dirty="0" smtClean="0"/>
            <a:t>ანტისოციალური ქცევა ასოცირებულია ავერსიული უკუკავშირის მიმართ შემცირებულ და ჯილდოს მიმართ გადაჭარბებულ მგრძნობელობასთან.</a:t>
          </a:r>
          <a:endParaRPr lang="en-US" dirty="0"/>
        </a:p>
      </dgm:t>
    </dgm:pt>
    <dgm:pt modelId="{951C9485-F21D-4C04-8829-C15EA1AB2C1F}" type="parTrans" cxnId="{B02DE2E4-BB4A-48D7-ACB1-766857125D58}">
      <dgm:prSet/>
      <dgm:spPr/>
      <dgm:t>
        <a:bodyPr/>
        <a:lstStyle/>
        <a:p>
          <a:endParaRPr lang="en-US"/>
        </a:p>
      </dgm:t>
    </dgm:pt>
    <dgm:pt modelId="{9EC50453-21C6-430B-ABD3-D108C28F9A6D}" type="sibTrans" cxnId="{B02DE2E4-BB4A-48D7-ACB1-766857125D58}">
      <dgm:prSet/>
      <dgm:spPr/>
      <dgm:t>
        <a:bodyPr/>
        <a:lstStyle/>
        <a:p>
          <a:endParaRPr lang="en-US"/>
        </a:p>
      </dgm:t>
    </dgm:pt>
    <dgm:pt modelId="{52EE865E-3988-41ED-B37B-313C88CF75F3}">
      <dgm:prSet/>
      <dgm:spPr/>
      <dgm:t>
        <a:bodyPr/>
        <a:lstStyle/>
        <a:p>
          <a:r>
            <a:rPr lang="ka-GE" dirty="0" smtClean="0"/>
            <a:t>ნეგატიური ემოციების განცდისა და გამოხატვის სიხშირე და ინტენსივობა. </a:t>
          </a:r>
          <a:r>
            <a:rPr lang="en-US" dirty="0" smtClean="0"/>
            <a:t>(</a:t>
          </a:r>
          <a:r>
            <a:rPr lang="ka-GE" dirty="0" smtClean="0"/>
            <a:t>მონაწილეობს როგორც ლიმბური, ისე პრეფრონტალური ნერვული სისტემა</a:t>
          </a:r>
          <a:r>
            <a:rPr lang="en-US" dirty="0" smtClean="0"/>
            <a:t>)</a:t>
          </a:r>
          <a:endParaRPr lang="en-US" dirty="0"/>
        </a:p>
      </dgm:t>
    </dgm:pt>
    <dgm:pt modelId="{E4EA8DC1-287D-45E4-A742-05A2BCB90FAD}" type="parTrans" cxnId="{D67DCBFA-7777-4273-8122-FD7301CAA817}">
      <dgm:prSet/>
      <dgm:spPr/>
      <dgm:t>
        <a:bodyPr/>
        <a:lstStyle/>
        <a:p>
          <a:endParaRPr lang="en-US"/>
        </a:p>
      </dgm:t>
    </dgm:pt>
    <dgm:pt modelId="{E5A02782-CC06-4165-9350-7C33DAAAD841}" type="sibTrans" cxnId="{D67DCBFA-7777-4273-8122-FD7301CAA817}">
      <dgm:prSet/>
      <dgm:spPr/>
      <dgm:t>
        <a:bodyPr/>
        <a:lstStyle/>
        <a:p>
          <a:endParaRPr lang="en-US"/>
        </a:p>
      </dgm:t>
    </dgm:pt>
    <dgm:pt modelId="{541B1755-EA84-4598-96BC-E5CF77E8931F}">
      <dgm:prSet/>
      <dgm:spPr/>
      <dgm:t>
        <a:bodyPr/>
        <a:lstStyle/>
        <a:p>
          <a:r>
            <a:rPr lang="ka-GE" dirty="0" smtClean="0"/>
            <a:t>ანტისოციალური ქცევისადმი მოწყვლად მოზარდებში ნეგატიური ემოციების განცდისა და გამოხატვის ხარისხი მოვლენის ინტენსივობის დისპროპორციულია.</a:t>
          </a:r>
          <a:endParaRPr lang="en-US" dirty="0"/>
        </a:p>
      </dgm:t>
    </dgm:pt>
    <dgm:pt modelId="{B8AAC9CB-25DF-4BE7-A1DE-CBF5A53C7A1A}" type="parTrans" cxnId="{D4222DFD-8EE8-47A7-9962-EE02DCC4B906}">
      <dgm:prSet/>
      <dgm:spPr/>
      <dgm:t>
        <a:bodyPr/>
        <a:lstStyle/>
        <a:p>
          <a:endParaRPr lang="en-US"/>
        </a:p>
      </dgm:t>
    </dgm:pt>
    <dgm:pt modelId="{91D3CC0D-AF3F-470D-907C-DF8A8F8179CE}" type="sibTrans" cxnId="{D4222DFD-8EE8-47A7-9962-EE02DCC4B906}">
      <dgm:prSet/>
      <dgm:spPr/>
      <dgm:t>
        <a:bodyPr/>
        <a:lstStyle/>
        <a:p>
          <a:endParaRPr lang="en-US"/>
        </a:p>
      </dgm:t>
    </dgm:pt>
    <dgm:pt modelId="{EC82CD33-1370-45F5-B45D-1D8D8466748C}" type="pres">
      <dgm:prSet presAssocID="{A44F616C-B673-45F9-ADD5-571782FBE5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210EA3-2B37-4CCD-9A7D-8AF97C9855D7}" type="pres">
      <dgm:prSet presAssocID="{410D0225-7D78-4CC9-8D18-681D209AA53C}" presName="hierRoot1" presStyleCnt="0">
        <dgm:presLayoutVars>
          <dgm:hierBranch val="init"/>
        </dgm:presLayoutVars>
      </dgm:prSet>
      <dgm:spPr/>
    </dgm:pt>
    <dgm:pt modelId="{1D63F55E-7C66-4F7B-BD8B-BF817B2B5BCE}" type="pres">
      <dgm:prSet presAssocID="{410D0225-7D78-4CC9-8D18-681D209AA53C}" presName="rootComposite1" presStyleCnt="0"/>
      <dgm:spPr/>
    </dgm:pt>
    <dgm:pt modelId="{68EFF730-C6A1-43E2-960A-40B517570D71}" type="pres">
      <dgm:prSet presAssocID="{410D0225-7D78-4CC9-8D18-681D209AA53C}" presName="rootText1" presStyleLbl="node0" presStyleIdx="0" presStyleCnt="1" custScaleY="49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441F2-D978-4F54-BE46-2B2C70B461B6}" type="pres">
      <dgm:prSet presAssocID="{410D0225-7D78-4CC9-8D18-681D209AA5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49017A1-EF57-4B9C-BFE7-EAAE337DBCB7}" type="pres">
      <dgm:prSet presAssocID="{410D0225-7D78-4CC9-8D18-681D209AA53C}" presName="hierChild2" presStyleCnt="0"/>
      <dgm:spPr/>
    </dgm:pt>
    <dgm:pt modelId="{37EBE8CD-2961-40CD-BBD3-B57F605BD434}" type="pres">
      <dgm:prSet presAssocID="{8F4CD48F-ABEB-4E20-98E5-B0D8FBD480C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256D1FB-C5FF-4783-9376-ACC05A8C5780}" type="pres">
      <dgm:prSet presAssocID="{4908C54F-63CA-4140-9CF1-0E32FBCFD41F}" presName="hierRoot2" presStyleCnt="0">
        <dgm:presLayoutVars>
          <dgm:hierBranch val="init"/>
        </dgm:presLayoutVars>
      </dgm:prSet>
      <dgm:spPr/>
    </dgm:pt>
    <dgm:pt modelId="{EB4F0415-2ADF-4063-9DC1-8FE147807DB0}" type="pres">
      <dgm:prSet presAssocID="{4908C54F-63CA-4140-9CF1-0E32FBCFD41F}" presName="rootComposite" presStyleCnt="0"/>
      <dgm:spPr/>
    </dgm:pt>
    <dgm:pt modelId="{D277A0F5-6E55-4712-8C06-F6F7CC44DE8B}" type="pres">
      <dgm:prSet presAssocID="{4908C54F-63CA-4140-9CF1-0E32FBCFD41F}" presName="rootText" presStyleLbl="node2" presStyleIdx="0" presStyleCnt="3" custScaleY="78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F8A20-AC78-429F-BCCE-47B61D937B48}" type="pres">
      <dgm:prSet presAssocID="{4908C54F-63CA-4140-9CF1-0E32FBCFD41F}" presName="rootConnector" presStyleLbl="node2" presStyleIdx="0" presStyleCnt="3"/>
      <dgm:spPr/>
      <dgm:t>
        <a:bodyPr/>
        <a:lstStyle/>
        <a:p>
          <a:endParaRPr lang="en-US"/>
        </a:p>
      </dgm:t>
    </dgm:pt>
    <dgm:pt modelId="{A1B8A24F-5CB2-400D-BA71-1027E95F457B}" type="pres">
      <dgm:prSet presAssocID="{4908C54F-63CA-4140-9CF1-0E32FBCFD41F}" presName="hierChild4" presStyleCnt="0"/>
      <dgm:spPr/>
    </dgm:pt>
    <dgm:pt modelId="{5595CF81-D9FF-4C8D-A34B-9638B4E98A83}" type="pres">
      <dgm:prSet presAssocID="{D98379BB-5913-4707-B9D3-23CDC7205DF5}" presName="Name37" presStyleLbl="parChTrans1D3" presStyleIdx="0" presStyleCnt="6"/>
      <dgm:spPr/>
      <dgm:t>
        <a:bodyPr/>
        <a:lstStyle/>
        <a:p>
          <a:endParaRPr lang="en-US"/>
        </a:p>
      </dgm:t>
    </dgm:pt>
    <dgm:pt modelId="{33FE04B7-554B-40A1-B131-8EBA02D5715D}" type="pres">
      <dgm:prSet presAssocID="{4E631C68-3AF1-4B89-A4DF-8F567E8E815D}" presName="hierRoot2" presStyleCnt="0">
        <dgm:presLayoutVars>
          <dgm:hierBranch val="init"/>
        </dgm:presLayoutVars>
      </dgm:prSet>
      <dgm:spPr/>
    </dgm:pt>
    <dgm:pt modelId="{C4FEEB70-AC50-4830-A04A-1C28C1F068CE}" type="pres">
      <dgm:prSet presAssocID="{4E631C68-3AF1-4B89-A4DF-8F567E8E815D}" presName="rootComposite" presStyleCnt="0"/>
      <dgm:spPr/>
    </dgm:pt>
    <dgm:pt modelId="{273DF879-CB4D-4E24-A2B6-13019C979AC4}" type="pres">
      <dgm:prSet presAssocID="{4E631C68-3AF1-4B89-A4DF-8F567E8E815D}" presName="rootText" presStyleLbl="node3" presStyleIdx="0" presStyleCnt="6" custScaleY="133482" custLinFactNeighborY="-11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892906-E551-4CFA-AE5E-AE133D6A7E90}" type="pres">
      <dgm:prSet presAssocID="{4E631C68-3AF1-4B89-A4DF-8F567E8E815D}" presName="rootConnector" presStyleLbl="node3" presStyleIdx="0" presStyleCnt="6"/>
      <dgm:spPr/>
      <dgm:t>
        <a:bodyPr/>
        <a:lstStyle/>
        <a:p>
          <a:endParaRPr lang="en-US"/>
        </a:p>
      </dgm:t>
    </dgm:pt>
    <dgm:pt modelId="{C941F7CE-4CCD-4935-886B-1B0B072228B9}" type="pres">
      <dgm:prSet presAssocID="{4E631C68-3AF1-4B89-A4DF-8F567E8E815D}" presName="hierChild4" presStyleCnt="0"/>
      <dgm:spPr/>
    </dgm:pt>
    <dgm:pt modelId="{CD67390C-36D2-4E0B-B9E4-D45EDC73ED04}" type="pres">
      <dgm:prSet presAssocID="{4E631C68-3AF1-4B89-A4DF-8F567E8E815D}" presName="hierChild5" presStyleCnt="0"/>
      <dgm:spPr/>
    </dgm:pt>
    <dgm:pt modelId="{9186EEC6-3ABF-4B90-B66F-1EB9A52CCAB1}" type="pres">
      <dgm:prSet presAssocID="{C5E62F48-ACBF-407C-9B99-05D5D07E27B4}" presName="Name37" presStyleLbl="parChTrans1D3" presStyleIdx="1" presStyleCnt="6"/>
      <dgm:spPr/>
      <dgm:t>
        <a:bodyPr/>
        <a:lstStyle/>
        <a:p>
          <a:endParaRPr lang="en-US"/>
        </a:p>
      </dgm:t>
    </dgm:pt>
    <dgm:pt modelId="{C5EFFDB8-DF6D-4164-AFAF-A63A56B4ED06}" type="pres">
      <dgm:prSet presAssocID="{1E2E5C8D-C682-47F3-9384-C63A0B3CFD52}" presName="hierRoot2" presStyleCnt="0">
        <dgm:presLayoutVars>
          <dgm:hierBranch val="init"/>
        </dgm:presLayoutVars>
      </dgm:prSet>
      <dgm:spPr/>
    </dgm:pt>
    <dgm:pt modelId="{528BD404-4AE2-4545-AB94-075B52C49F56}" type="pres">
      <dgm:prSet presAssocID="{1E2E5C8D-C682-47F3-9384-C63A0B3CFD52}" presName="rootComposite" presStyleCnt="0"/>
      <dgm:spPr/>
    </dgm:pt>
    <dgm:pt modelId="{12888DB0-9194-4343-85DF-F91F223A74C9}" type="pres">
      <dgm:prSet presAssocID="{1E2E5C8D-C682-47F3-9384-C63A0B3CFD52}" presName="rootText" presStyleLbl="node3" presStyleIdx="1" presStyleCnt="6" custScaleY="134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9E20B-0D1F-4CAC-A0E2-6C944D7614AD}" type="pres">
      <dgm:prSet presAssocID="{1E2E5C8D-C682-47F3-9384-C63A0B3CFD52}" presName="rootConnector" presStyleLbl="node3" presStyleIdx="1" presStyleCnt="6"/>
      <dgm:spPr/>
      <dgm:t>
        <a:bodyPr/>
        <a:lstStyle/>
        <a:p>
          <a:endParaRPr lang="en-US"/>
        </a:p>
      </dgm:t>
    </dgm:pt>
    <dgm:pt modelId="{785E5B89-E6D7-41E8-8548-616DCA9B8830}" type="pres">
      <dgm:prSet presAssocID="{1E2E5C8D-C682-47F3-9384-C63A0B3CFD52}" presName="hierChild4" presStyleCnt="0"/>
      <dgm:spPr/>
    </dgm:pt>
    <dgm:pt modelId="{EDBE4474-6267-47DE-97AF-CA23C4ADA7B2}" type="pres">
      <dgm:prSet presAssocID="{1E2E5C8D-C682-47F3-9384-C63A0B3CFD52}" presName="hierChild5" presStyleCnt="0"/>
      <dgm:spPr/>
    </dgm:pt>
    <dgm:pt modelId="{5D7D715D-7940-4D5E-AD61-4B35EB1D137D}" type="pres">
      <dgm:prSet presAssocID="{4908C54F-63CA-4140-9CF1-0E32FBCFD41F}" presName="hierChild5" presStyleCnt="0"/>
      <dgm:spPr/>
    </dgm:pt>
    <dgm:pt modelId="{4ADC65A6-7C28-4296-A1BF-7B768BB1D395}" type="pres">
      <dgm:prSet presAssocID="{A82C330B-55D1-4662-AB50-8FF529ACE26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FA30A1C-CD03-480D-95A5-3BC5571F124F}" type="pres">
      <dgm:prSet presAssocID="{4F7AA8C0-A487-40F0-AA29-28202EB21A99}" presName="hierRoot2" presStyleCnt="0">
        <dgm:presLayoutVars>
          <dgm:hierBranch val="init"/>
        </dgm:presLayoutVars>
      </dgm:prSet>
      <dgm:spPr/>
    </dgm:pt>
    <dgm:pt modelId="{F4233F25-4351-4464-A1F1-80B0BAAC09AE}" type="pres">
      <dgm:prSet presAssocID="{4F7AA8C0-A487-40F0-AA29-28202EB21A99}" presName="rootComposite" presStyleCnt="0"/>
      <dgm:spPr/>
    </dgm:pt>
    <dgm:pt modelId="{85B55AC5-18DC-42FC-8E41-F1543FECF387}" type="pres">
      <dgm:prSet presAssocID="{4F7AA8C0-A487-40F0-AA29-28202EB21A9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D1358-844D-4CC8-8C09-771F16147C4F}" type="pres">
      <dgm:prSet presAssocID="{4F7AA8C0-A487-40F0-AA29-28202EB21A99}" presName="rootConnector" presStyleLbl="node2" presStyleIdx="1" presStyleCnt="3"/>
      <dgm:spPr/>
      <dgm:t>
        <a:bodyPr/>
        <a:lstStyle/>
        <a:p>
          <a:endParaRPr lang="en-US"/>
        </a:p>
      </dgm:t>
    </dgm:pt>
    <dgm:pt modelId="{ED4A9B08-3C2C-4DA9-BCDA-E9A78D2DF6F1}" type="pres">
      <dgm:prSet presAssocID="{4F7AA8C0-A487-40F0-AA29-28202EB21A99}" presName="hierChild4" presStyleCnt="0"/>
      <dgm:spPr/>
    </dgm:pt>
    <dgm:pt modelId="{61CA2741-B6EB-4BCC-8641-42D39F656A5C}" type="pres">
      <dgm:prSet presAssocID="{1227A4FC-5985-4C9A-ABFE-E3285EB4DEAA}" presName="Name37" presStyleLbl="parChTrans1D3" presStyleIdx="2" presStyleCnt="6"/>
      <dgm:spPr/>
      <dgm:t>
        <a:bodyPr/>
        <a:lstStyle/>
        <a:p>
          <a:endParaRPr lang="en-US"/>
        </a:p>
      </dgm:t>
    </dgm:pt>
    <dgm:pt modelId="{189DB19A-4903-4FB7-8F75-403B0A3524D6}" type="pres">
      <dgm:prSet presAssocID="{8076035F-C8CD-4E9D-84DE-777A0E966E7A}" presName="hierRoot2" presStyleCnt="0">
        <dgm:presLayoutVars>
          <dgm:hierBranch val="init"/>
        </dgm:presLayoutVars>
      </dgm:prSet>
      <dgm:spPr/>
    </dgm:pt>
    <dgm:pt modelId="{72B31D30-25D4-4A20-B33C-CA7D6CCB36FF}" type="pres">
      <dgm:prSet presAssocID="{8076035F-C8CD-4E9D-84DE-777A0E966E7A}" presName="rootComposite" presStyleCnt="0"/>
      <dgm:spPr/>
    </dgm:pt>
    <dgm:pt modelId="{BA5D38D7-5827-4CD6-AD34-80ED34C53B08}" type="pres">
      <dgm:prSet presAssocID="{8076035F-C8CD-4E9D-84DE-777A0E966E7A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9B5EAF-BD5E-45A3-887F-F5919259F0B8}" type="pres">
      <dgm:prSet presAssocID="{8076035F-C8CD-4E9D-84DE-777A0E966E7A}" presName="rootConnector" presStyleLbl="node3" presStyleIdx="2" presStyleCnt="6"/>
      <dgm:spPr/>
      <dgm:t>
        <a:bodyPr/>
        <a:lstStyle/>
        <a:p>
          <a:endParaRPr lang="en-US"/>
        </a:p>
      </dgm:t>
    </dgm:pt>
    <dgm:pt modelId="{6D0EB698-D8EE-47B1-8F07-D7F6BAC676D9}" type="pres">
      <dgm:prSet presAssocID="{8076035F-C8CD-4E9D-84DE-777A0E966E7A}" presName="hierChild4" presStyleCnt="0"/>
      <dgm:spPr/>
    </dgm:pt>
    <dgm:pt modelId="{20C455FD-A2B0-43C5-89B3-B3AE9BBE47BD}" type="pres">
      <dgm:prSet presAssocID="{8076035F-C8CD-4E9D-84DE-777A0E966E7A}" presName="hierChild5" presStyleCnt="0"/>
      <dgm:spPr/>
    </dgm:pt>
    <dgm:pt modelId="{C0B57131-AA39-4851-B139-92F082DC1BCD}" type="pres">
      <dgm:prSet presAssocID="{951C9485-F21D-4C04-8829-C15EA1AB2C1F}" presName="Name37" presStyleLbl="parChTrans1D3" presStyleIdx="3" presStyleCnt="6"/>
      <dgm:spPr/>
      <dgm:t>
        <a:bodyPr/>
        <a:lstStyle/>
        <a:p>
          <a:endParaRPr lang="en-US"/>
        </a:p>
      </dgm:t>
    </dgm:pt>
    <dgm:pt modelId="{DC49AC93-0026-4532-ABE2-DCCD139FBEDD}" type="pres">
      <dgm:prSet presAssocID="{11ED78DA-68AE-4C9D-8AB6-7B76BD75D4BE}" presName="hierRoot2" presStyleCnt="0">
        <dgm:presLayoutVars>
          <dgm:hierBranch val="init"/>
        </dgm:presLayoutVars>
      </dgm:prSet>
      <dgm:spPr/>
    </dgm:pt>
    <dgm:pt modelId="{4A04DB5A-E2D2-498D-9FF8-921DD1C921D9}" type="pres">
      <dgm:prSet presAssocID="{11ED78DA-68AE-4C9D-8AB6-7B76BD75D4BE}" presName="rootComposite" presStyleCnt="0"/>
      <dgm:spPr/>
    </dgm:pt>
    <dgm:pt modelId="{15CDF671-4DC8-46D9-8204-F7081103DEA2}" type="pres">
      <dgm:prSet presAssocID="{11ED78DA-68AE-4C9D-8AB6-7B76BD75D4BE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0D9DB0-D0BE-461F-9BDA-51822E4C2C88}" type="pres">
      <dgm:prSet presAssocID="{11ED78DA-68AE-4C9D-8AB6-7B76BD75D4BE}" presName="rootConnector" presStyleLbl="node3" presStyleIdx="3" presStyleCnt="6"/>
      <dgm:spPr/>
      <dgm:t>
        <a:bodyPr/>
        <a:lstStyle/>
        <a:p>
          <a:endParaRPr lang="en-US"/>
        </a:p>
      </dgm:t>
    </dgm:pt>
    <dgm:pt modelId="{DB2F3303-4B34-496C-A18E-3EBEEA9B73FC}" type="pres">
      <dgm:prSet presAssocID="{11ED78DA-68AE-4C9D-8AB6-7B76BD75D4BE}" presName="hierChild4" presStyleCnt="0"/>
      <dgm:spPr/>
    </dgm:pt>
    <dgm:pt modelId="{6C94D317-7EBC-495B-9B50-D9ED359E8287}" type="pres">
      <dgm:prSet presAssocID="{11ED78DA-68AE-4C9D-8AB6-7B76BD75D4BE}" presName="hierChild5" presStyleCnt="0"/>
      <dgm:spPr/>
    </dgm:pt>
    <dgm:pt modelId="{0ACC1711-A01D-40E5-931F-6CD1270EB137}" type="pres">
      <dgm:prSet presAssocID="{4F7AA8C0-A487-40F0-AA29-28202EB21A99}" presName="hierChild5" presStyleCnt="0"/>
      <dgm:spPr/>
    </dgm:pt>
    <dgm:pt modelId="{1EF2C452-1520-4FC1-AA81-99AC80B70AE1}" type="pres">
      <dgm:prSet presAssocID="{83095975-1D84-47AE-8A9D-81CDCBF01E6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2972E58-B847-4CDF-ACC0-5423528DF5F6}" type="pres">
      <dgm:prSet presAssocID="{7372AB05-561A-4701-BCDA-B3EA4F0DF7A1}" presName="hierRoot2" presStyleCnt="0">
        <dgm:presLayoutVars>
          <dgm:hierBranch val="init"/>
        </dgm:presLayoutVars>
      </dgm:prSet>
      <dgm:spPr/>
    </dgm:pt>
    <dgm:pt modelId="{01027C1D-0939-49DF-BB69-A13CB3BBAF00}" type="pres">
      <dgm:prSet presAssocID="{7372AB05-561A-4701-BCDA-B3EA4F0DF7A1}" presName="rootComposite" presStyleCnt="0"/>
      <dgm:spPr/>
    </dgm:pt>
    <dgm:pt modelId="{74EC2D84-B827-4285-BCE8-77B0E3DE85A4}" type="pres">
      <dgm:prSet presAssocID="{7372AB05-561A-4701-BCDA-B3EA4F0DF7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9C98A-64F0-4E67-8752-125D52BB13B7}" type="pres">
      <dgm:prSet presAssocID="{7372AB05-561A-4701-BCDA-B3EA4F0DF7A1}" presName="rootConnector" presStyleLbl="node2" presStyleIdx="2" presStyleCnt="3"/>
      <dgm:spPr/>
      <dgm:t>
        <a:bodyPr/>
        <a:lstStyle/>
        <a:p>
          <a:endParaRPr lang="en-US"/>
        </a:p>
      </dgm:t>
    </dgm:pt>
    <dgm:pt modelId="{9E549DDE-2CDF-42E2-B226-28FCAFAAF2D2}" type="pres">
      <dgm:prSet presAssocID="{7372AB05-561A-4701-BCDA-B3EA4F0DF7A1}" presName="hierChild4" presStyleCnt="0"/>
      <dgm:spPr/>
    </dgm:pt>
    <dgm:pt modelId="{9A130F27-BEF8-4D4D-A38E-447985A32C18}" type="pres">
      <dgm:prSet presAssocID="{E4EA8DC1-287D-45E4-A742-05A2BCB90FAD}" presName="Name37" presStyleLbl="parChTrans1D3" presStyleIdx="4" presStyleCnt="6"/>
      <dgm:spPr/>
      <dgm:t>
        <a:bodyPr/>
        <a:lstStyle/>
        <a:p>
          <a:endParaRPr lang="en-US"/>
        </a:p>
      </dgm:t>
    </dgm:pt>
    <dgm:pt modelId="{D556371C-B610-408E-8046-5EAF5A951EA0}" type="pres">
      <dgm:prSet presAssocID="{52EE865E-3988-41ED-B37B-313C88CF75F3}" presName="hierRoot2" presStyleCnt="0">
        <dgm:presLayoutVars>
          <dgm:hierBranch val="init"/>
        </dgm:presLayoutVars>
      </dgm:prSet>
      <dgm:spPr/>
    </dgm:pt>
    <dgm:pt modelId="{9390F381-5FFF-41FE-B89E-0457E9EF9BE3}" type="pres">
      <dgm:prSet presAssocID="{52EE865E-3988-41ED-B37B-313C88CF75F3}" presName="rootComposite" presStyleCnt="0"/>
      <dgm:spPr/>
    </dgm:pt>
    <dgm:pt modelId="{67B1ED6F-FBBA-4249-B3A7-063DB7D193F2}" type="pres">
      <dgm:prSet presAssocID="{52EE865E-3988-41ED-B37B-313C88CF75F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674FE-FE82-4DB3-81B8-A3B88CD4DE1D}" type="pres">
      <dgm:prSet presAssocID="{52EE865E-3988-41ED-B37B-313C88CF75F3}" presName="rootConnector" presStyleLbl="node3" presStyleIdx="4" presStyleCnt="6"/>
      <dgm:spPr/>
      <dgm:t>
        <a:bodyPr/>
        <a:lstStyle/>
        <a:p>
          <a:endParaRPr lang="en-US"/>
        </a:p>
      </dgm:t>
    </dgm:pt>
    <dgm:pt modelId="{C5D9B4DD-A2CB-4774-8AD1-CDC281DCF693}" type="pres">
      <dgm:prSet presAssocID="{52EE865E-3988-41ED-B37B-313C88CF75F3}" presName="hierChild4" presStyleCnt="0"/>
      <dgm:spPr/>
    </dgm:pt>
    <dgm:pt modelId="{362AE22C-DE2F-4FA7-8D12-A40FA6F9D418}" type="pres">
      <dgm:prSet presAssocID="{52EE865E-3988-41ED-B37B-313C88CF75F3}" presName="hierChild5" presStyleCnt="0"/>
      <dgm:spPr/>
    </dgm:pt>
    <dgm:pt modelId="{8ADC2CA3-FE0F-4E36-B3FD-C610EF5415DC}" type="pres">
      <dgm:prSet presAssocID="{B8AAC9CB-25DF-4BE7-A1DE-CBF5A53C7A1A}" presName="Name37" presStyleLbl="parChTrans1D3" presStyleIdx="5" presStyleCnt="6"/>
      <dgm:spPr/>
      <dgm:t>
        <a:bodyPr/>
        <a:lstStyle/>
        <a:p>
          <a:endParaRPr lang="en-US"/>
        </a:p>
      </dgm:t>
    </dgm:pt>
    <dgm:pt modelId="{FBC6D48A-D48A-4F60-B987-8117F529B7C2}" type="pres">
      <dgm:prSet presAssocID="{541B1755-EA84-4598-96BC-E5CF77E8931F}" presName="hierRoot2" presStyleCnt="0">
        <dgm:presLayoutVars>
          <dgm:hierBranch val="init"/>
        </dgm:presLayoutVars>
      </dgm:prSet>
      <dgm:spPr/>
    </dgm:pt>
    <dgm:pt modelId="{934F8505-E582-4745-8A06-0677850D200C}" type="pres">
      <dgm:prSet presAssocID="{541B1755-EA84-4598-96BC-E5CF77E8931F}" presName="rootComposite" presStyleCnt="0"/>
      <dgm:spPr/>
    </dgm:pt>
    <dgm:pt modelId="{76E01D9C-5294-40EC-9165-F552733700FC}" type="pres">
      <dgm:prSet presAssocID="{541B1755-EA84-4598-96BC-E5CF77E8931F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77B99F-8A5E-4341-9D34-1A4C46A81F70}" type="pres">
      <dgm:prSet presAssocID="{541B1755-EA84-4598-96BC-E5CF77E8931F}" presName="rootConnector" presStyleLbl="node3" presStyleIdx="5" presStyleCnt="6"/>
      <dgm:spPr/>
      <dgm:t>
        <a:bodyPr/>
        <a:lstStyle/>
        <a:p>
          <a:endParaRPr lang="en-US"/>
        </a:p>
      </dgm:t>
    </dgm:pt>
    <dgm:pt modelId="{58075F5F-5771-4D07-877D-19B8492B7BFB}" type="pres">
      <dgm:prSet presAssocID="{541B1755-EA84-4598-96BC-E5CF77E8931F}" presName="hierChild4" presStyleCnt="0"/>
      <dgm:spPr/>
    </dgm:pt>
    <dgm:pt modelId="{8FE4EB78-DC13-4F11-942D-04FFBD1326D1}" type="pres">
      <dgm:prSet presAssocID="{541B1755-EA84-4598-96BC-E5CF77E8931F}" presName="hierChild5" presStyleCnt="0"/>
      <dgm:spPr/>
    </dgm:pt>
    <dgm:pt modelId="{51A8987B-9D85-4848-B510-069C749F4D78}" type="pres">
      <dgm:prSet presAssocID="{7372AB05-561A-4701-BCDA-B3EA4F0DF7A1}" presName="hierChild5" presStyleCnt="0"/>
      <dgm:spPr/>
    </dgm:pt>
    <dgm:pt modelId="{668233BB-AF7C-4DA7-ABEA-A211E94B391C}" type="pres">
      <dgm:prSet presAssocID="{410D0225-7D78-4CC9-8D18-681D209AA53C}" presName="hierChild3" presStyleCnt="0"/>
      <dgm:spPr/>
    </dgm:pt>
  </dgm:ptLst>
  <dgm:cxnLst>
    <dgm:cxn modelId="{E7C5AEAC-0504-4E4C-88B5-9A1C74F6AF7B}" type="presOf" srcId="{8F4CD48F-ABEB-4E20-98E5-B0D8FBD480C5}" destId="{37EBE8CD-2961-40CD-BBD3-B57F605BD434}" srcOrd="0" destOrd="0" presId="urn:microsoft.com/office/officeart/2005/8/layout/orgChart1"/>
    <dgm:cxn modelId="{B02DE2E4-BB4A-48D7-ACB1-766857125D58}" srcId="{4F7AA8C0-A487-40F0-AA29-28202EB21A99}" destId="{11ED78DA-68AE-4C9D-8AB6-7B76BD75D4BE}" srcOrd="1" destOrd="0" parTransId="{951C9485-F21D-4C04-8829-C15EA1AB2C1F}" sibTransId="{9EC50453-21C6-430B-ABD3-D108C28F9A6D}"/>
    <dgm:cxn modelId="{EF860798-CD05-470B-96BD-0B8CA0B448E3}" type="presOf" srcId="{4F7AA8C0-A487-40F0-AA29-28202EB21A99}" destId="{85B55AC5-18DC-42FC-8E41-F1543FECF387}" srcOrd="0" destOrd="0" presId="urn:microsoft.com/office/officeart/2005/8/layout/orgChart1"/>
    <dgm:cxn modelId="{A4A8DFFF-B6BB-43BA-975C-0A5DE1C59EF5}" type="presOf" srcId="{52EE865E-3988-41ED-B37B-313C88CF75F3}" destId="{649674FE-FE82-4DB3-81B8-A3B88CD4DE1D}" srcOrd="1" destOrd="0" presId="urn:microsoft.com/office/officeart/2005/8/layout/orgChart1"/>
    <dgm:cxn modelId="{FED3B18F-2648-4A85-A940-E0D0F1D4CAAC}" type="presOf" srcId="{C5E62F48-ACBF-407C-9B99-05D5D07E27B4}" destId="{9186EEC6-3ABF-4B90-B66F-1EB9A52CCAB1}" srcOrd="0" destOrd="0" presId="urn:microsoft.com/office/officeart/2005/8/layout/orgChart1"/>
    <dgm:cxn modelId="{D67DCBFA-7777-4273-8122-FD7301CAA817}" srcId="{7372AB05-561A-4701-BCDA-B3EA4F0DF7A1}" destId="{52EE865E-3988-41ED-B37B-313C88CF75F3}" srcOrd="0" destOrd="0" parTransId="{E4EA8DC1-287D-45E4-A742-05A2BCB90FAD}" sibTransId="{E5A02782-CC06-4165-9350-7C33DAAAD841}"/>
    <dgm:cxn modelId="{2426D79B-D5C0-446B-B608-88810D6993AD}" type="presOf" srcId="{1E2E5C8D-C682-47F3-9384-C63A0B3CFD52}" destId="{D4D9E20B-0D1F-4CAC-A0E2-6C944D7614AD}" srcOrd="1" destOrd="0" presId="urn:microsoft.com/office/officeart/2005/8/layout/orgChart1"/>
    <dgm:cxn modelId="{122A0892-00B5-4151-884A-E384FFB1C809}" srcId="{A44F616C-B673-45F9-ADD5-571782FBE592}" destId="{410D0225-7D78-4CC9-8D18-681D209AA53C}" srcOrd="0" destOrd="0" parTransId="{F8285BC0-6C34-4982-A7F7-77349698FA63}" sibTransId="{D56A7F8B-A5E4-412A-AD89-230BE3DA8279}"/>
    <dgm:cxn modelId="{873B06DB-EB6F-4633-A393-4B3E57876096}" type="presOf" srcId="{11ED78DA-68AE-4C9D-8AB6-7B76BD75D4BE}" destId="{0F0D9DB0-D0BE-461F-9BDA-51822E4C2C88}" srcOrd="1" destOrd="0" presId="urn:microsoft.com/office/officeart/2005/8/layout/orgChart1"/>
    <dgm:cxn modelId="{671BD9FD-4D87-45C2-8C91-80E0D445E06F}" type="presOf" srcId="{52EE865E-3988-41ED-B37B-313C88CF75F3}" destId="{67B1ED6F-FBBA-4249-B3A7-063DB7D193F2}" srcOrd="0" destOrd="0" presId="urn:microsoft.com/office/officeart/2005/8/layout/orgChart1"/>
    <dgm:cxn modelId="{B9CA4F2D-BD5E-4A6B-BC4A-1A4434B8093A}" type="presOf" srcId="{E4EA8DC1-287D-45E4-A742-05A2BCB90FAD}" destId="{9A130F27-BEF8-4D4D-A38E-447985A32C18}" srcOrd="0" destOrd="0" presId="urn:microsoft.com/office/officeart/2005/8/layout/orgChart1"/>
    <dgm:cxn modelId="{B34E2BCE-A9F6-48A2-A9F0-B62617D79BCD}" type="presOf" srcId="{541B1755-EA84-4598-96BC-E5CF77E8931F}" destId="{7A77B99F-8A5E-4341-9D34-1A4C46A81F70}" srcOrd="1" destOrd="0" presId="urn:microsoft.com/office/officeart/2005/8/layout/orgChart1"/>
    <dgm:cxn modelId="{26C6C31C-AC97-4479-B521-04AD250A7D08}" srcId="{4F7AA8C0-A487-40F0-AA29-28202EB21A99}" destId="{8076035F-C8CD-4E9D-84DE-777A0E966E7A}" srcOrd="0" destOrd="0" parTransId="{1227A4FC-5985-4C9A-ABFE-E3285EB4DEAA}" sibTransId="{2010DA57-A807-4BD9-85EB-DAB0611687BA}"/>
    <dgm:cxn modelId="{D4222DFD-8EE8-47A7-9962-EE02DCC4B906}" srcId="{7372AB05-561A-4701-BCDA-B3EA4F0DF7A1}" destId="{541B1755-EA84-4598-96BC-E5CF77E8931F}" srcOrd="1" destOrd="0" parTransId="{B8AAC9CB-25DF-4BE7-A1DE-CBF5A53C7A1A}" sibTransId="{91D3CC0D-AF3F-470D-907C-DF8A8F8179CE}"/>
    <dgm:cxn modelId="{DC7A2465-CB44-4684-AE61-9F87E07EDC4C}" type="presOf" srcId="{1E2E5C8D-C682-47F3-9384-C63A0B3CFD52}" destId="{12888DB0-9194-4343-85DF-F91F223A74C9}" srcOrd="0" destOrd="0" presId="urn:microsoft.com/office/officeart/2005/8/layout/orgChart1"/>
    <dgm:cxn modelId="{D174B819-FA1E-44ED-9DAD-3450BCB0B267}" type="presOf" srcId="{83095975-1D84-47AE-8A9D-81CDCBF01E69}" destId="{1EF2C452-1520-4FC1-AA81-99AC80B70AE1}" srcOrd="0" destOrd="0" presId="urn:microsoft.com/office/officeart/2005/8/layout/orgChart1"/>
    <dgm:cxn modelId="{D8BBC4B1-37CB-4F9F-828F-10B622B2D7D0}" type="presOf" srcId="{8076035F-C8CD-4E9D-84DE-777A0E966E7A}" destId="{BA5D38D7-5827-4CD6-AD34-80ED34C53B08}" srcOrd="0" destOrd="0" presId="urn:microsoft.com/office/officeart/2005/8/layout/orgChart1"/>
    <dgm:cxn modelId="{769A87D1-3B03-4303-8CE5-D1B0532C5577}" type="presOf" srcId="{1227A4FC-5985-4C9A-ABFE-E3285EB4DEAA}" destId="{61CA2741-B6EB-4BCC-8641-42D39F656A5C}" srcOrd="0" destOrd="0" presId="urn:microsoft.com/office/officeart/2005/8/layout/orgChart1"/>
    <dgm:cxn modelId="{E08D1B25-36D2-4FAB-ACF7-5256334BB186}" srcId="{410D0225-7D78-4CC9-8D18-681D209AA53C}" destId="{4908C54F-63CA-4140-9CF1-0E32FBCFD41F}" srcOrd="0" destOrd="0" parTransId="{8F4CD48F-ABEB-4E20-98E5-B0D8FBD480C5}" sibTransId="{B9F722CC-EC1B-47AC-9C63-3E5126687441}"/>
    <dgm:cxn modelId="{4F3D19CD-942B-4F42-A8DD-1856FD312973}" type="presOf" srcId="{7372AB05-561A-4701-BCDA-B3EA4F0DF7A1}" destId="{74EC2D84-B827-4285-BCE8-77B0E3DE85A4}" srcOrd="0" destOrd="0" presId="urn:microsoft.com/office/officeart/2005/8/layout/orgChart1"/>
    <dgm:cxn modelId="{37BA21E7-62CA-4EDB-BD2E-65BE2B230B90}" type="presOf" srcId="{7372AB05-561A-4701-BCDA-B3EA4F0DF7A1}" destId="{7CC9C98A-64F0-4E67-8752-125D52BB13B7}" srcOrd="1" destOrd="0" presId="urn:microsoft.com/office/officeart/2005/8/layout/orgChart1"/>
    <dgm:cxn modelId="{3531E3B9-1563-42D4-A5BA-535AEEC307B0}" type="presOf" srcId="{A44F616C-B673-45F9-ADD5-571782FBE592}" destId="{EC82CD33-1370-45F5-B45D-1D8D8466748C}" srcOrd="0" destOrd="0" presId="urn:microsoft.com/office/officeart/2005/8/layout/orgChart1"/>
    <dgm:cxn modelId="{5BEE2DDA-109E-4E9D-8572-21FFAE88B1CC}" type="presOf" srcId="{4F7AA8C0-A487-40F0-AA29-28202EB21A99}" destId="{023D1358-844D-4CC8-8C09-771F16147C4F}" srcOrd="1" destOrd="0" presId="urn:microsoft.com/office/officeart/2005/8/layout/orgChart1"/>
    <dgm:cxn modelId="{77821DA2-7E98-471D-89B5-777FDD369D32}" type="presOf" srcId="{951C9485-F21D-4C04-8829-C15EA1AB2C1F}" destId="{C0B57131-AA39-4851-B139-92F082DC1BCD}" srcOrd="0" destOrd="0" presId="urn:microsoft.com/office/officeart/2005/8/layout/orgChart1"/>
    <dgm:cxn modelId="{6E787D92-F3C3-4E37-8465-3A7AF46CFBEE}" srcId="{4908C54F-63CA-4140-9CF1-0E32FBCFD41F}" destId="{4E631C68-3AF1-4B89-A4DF-8F567E8E815D}" srcOrd="0" destOrd="0" parTransId="{D98379BB-5913-4707-B9D3-23CDC7205DF5}" sibTransId="{BBAB287F-FD25-4F07-951E-F3390E858ECC}"/>
    <dgm:cxn modelId="{8335188D-C144-47B3-99B7-25852FD9DB8D}" srcId="{410D0225-7D78-4CC9-8D18-681D209AA53C}" destId="{7372AB05-561A-4701-BCDA-B3EA4F0DF7A1}" srcOrd="2" destOrd="0" parTransId="{83095975-1D84-47AE-8A9D-81CDCBF01E69}" sibTransId="{BB9D9C48-3807-47B8-BE57-39DE8488B8F1}"/>
    <dgm:cxn modelId="{99E55395-C3CA-4D74-866D-AB8E46861D0B}" type="presOf" srcId="{4908C54F-63CA-4140-9CF1-0E32FBCFD41F}" destId="{F12F8A20-AC78-429F-BCCE-47B61D937B48}" srcOrd="1" destOrd="0" presId="urn:microsoft.com/office/officeart/2005/8/layout/orgChart1"/>
    <dgm:cxn modelId="{C0B3702F-3FC8-439B-8BCA-5E2A33835A13}" srcId="{4908C54F-63CA-4140-9CF1-0E32FBCFD41F}" destId="{1E2E5C8D-C682-47F3-9384-C63A0B3CFD52}" srcOrd="1" destOrd="0" parTransId="{C5E62F48-ACBF-407C-9B99-05D5D07E27B4}" sibTransId="{8B1D9493-53E2-409F-A154-E7A1C881587C}"/>
    <dgm:cxn modelId="{1EB3B1D8-AB21-4064-A7C5-D4A541AC111F}" type="presOf" srcId="{D98379BB-5913-4707-B9D3-23CDC7205DF5}" destId="{5595CF81-D9FF-4C8D-A34B-9638B4E98A83}" srcOrd="0" destOrd="0" presId="urn:microsoft.com/office/officeart/2005/8/layout/orgChart1"/>
    <dgm:cxn modelId="{E63CFA11-1A05-437F-A6BC-CF625AC0D528}" type="presOf" srcId="{410D0225-7D78-4CC9-8D18-681D209AA53C}" destId="{68EFF730-C6A1-43E2-960A-40B517570D71}" srcOrd="0" destOrd="0" presId="urn:microsoft.com/office/officeart/2005/8/layout/orgChart1"/>
    <dgm:cxn modelId="{BC8DD5B7-BCC7-42DE-A23E-E4BFE69E7531}" type="presOf" srcId="{8076035F-C8CD-4E9D-84DE-777A0E966E7A}" destId="{E39B5EAF-BD5E-45A3-887F-F5919259F0B8}" srcOrd="1" destOrd="0" presId="urn:microsoft.com/office/officeart/2005/8/layout/orgChart1"/>
    <dgm:cxn modelId="{B20722DD-38A7-42A9-8E9E-B16667762976}" type="presOf" srcId="{A82C330B-55D1-4662-AB50-8FF529ACE26B}" destId="{4ADC65A6-7C28-4296-A1BF-7B768BB1D395}" srcOrd="0" destOrd="0" presId="urn:microsoft.com/office/officeart/2005/8/layout/orgChart1"/>
    <dgm:cxn modelId="{4AFA5673-7FA6-4E0B-AA50-0DDF5514B01A}" type="presOf" srcId="{4E631C68-3AF1-4B89-A4DF-8F567E8E815D}" destId="{273DF879-CB4D-4E24-A2B6-13019C979AC4}" srcOrd="0" destOrd="0" presId="urn:microsoft.com/office/officeart/2005/8/layout/orgChart1"/>
    <dgm:cxn modelId="{F293ABD4-209C-4423-9025-6A6A2CCB1A8C}" type="presOf" srcId="{11ED78DA-68AE-4C9D-8AB6-7B76BD75D4BE}" destId="{15CDF671-4DC8-46D9-8204-F7081103DEA2}" srcOrd="0" destOrd="0" presId="urn:microsoft.com/office/officeart/2005/8/layout/orgChart1"/>
    <dgm:cxn modelId="{83397422-11B0-4B7A-AD04-EE3B2C1CAFD1}" type="presOf" srcId="{410D0225-7D78-4CC9-8D18-681D209AA53C}" destId="{5DA441F2-D978-4F54-BE46-2B2C70B461B6}" srcOrd="1" destOrd="0" presId="urn:microsoft.com/office/officeart/2005/8/layout/orgChart1"/>
    <dgm:cxn modelId="{9D06A4D3-BD25-4C24-B0EF-6D540C4B1466}" type="presOf" srcId="{541B1755-EA84-4598-96BC-E5CF77E8931F}" destId="{76E01D9C-5294-40EC-9165-F552733700FC}" srcOrd="0" destOrd="0" presId="urn:microsoft.com/office/officeart/2005/8/layout/orgChart1"/>
    <dgm:cxn modelId="{0BA8C07E-BD92-4D1F-B4AF-901B32966A9A}" srcId="{410D0225-7D78-4CC9-8D18-681D209AA53C}" destId="{4F7AA8C0-A487-40F0-AA29-28202EB21A99}" srcOrd="1" destOrd="0" parTransId="{A82C330B-55D1-4662-AB50-8FF529ACE26B}" sibTransId="{D5CDA04D-2028-45E5-93DD-5B7D4ED0A4BA}"/>
    <dgm:cxn modelId="{7ED175EB-AF90-4337-8F24-DEC695D77F91}" type="presOf" srcId="{4E631C68-3AF1-4B89-A4DF-8F567E8E815D}" destId="{F4892906-E551-4CFA-AE5E-AE133D6A7E90}" srcOrd="1" destOrd="0" presId="urn:microsoft.com/office/officeart/2005/8/layout/orgChart1"/>
    <dgm:cxn modelId="{4497BD91-7216-46F5-B21F-1F0CB6668C06}" type="presOf" srcId="{B8AAC9CB-25DF-4BE7-A1DE-CBF5A53C7A1A}" destId="{8ADC2CA3-FE0F-4E36-B3FD-C610EF5415DC}" srcOrd="0" destOrd="0" presId="urn:microsoft.com/office/officeart/2005/8/layout/orgChart1"/>
    <dgm:cxn modelId="{B9EBCD05-8463-4606-AAE0-5BE8B491F597}" type="presOf" srcId="{4908C54F-63CA-4140-9CF1-0E32FBCFD41F}" destId="{D277A0F5-6E55-4712-8C06-F6F7CC44DE8B}" srcOrd="0" destOrd="0" presId="urn:microsoft.com/office/officeart/2005/8/layout/orgChart1"/>
    <dgm:cxn modelId="{272B655A-970E-420C-BF42-68ECB480D929}" type="presParOf" srcId="{EC82CD33-1370-45F5-B45D-1D8D8466748C}" destId="{19210EA3-2B37-4CCD-9A7D-8AF97C9855D7}" srcOrd="0" destOrd="0" presId="urn:microsoft.com/office/officeart/2005/8/layout/orgChart1"/>
    <dgm:cxn modelId="{B0572C53-B1B0-4618-B189-92EA09D04B59}" type="presParOf" srcId="{19210EA3-2B37-4CCD-9A7D-8AF97C9855D7}" destId="{1D63F55E-7C66-4F7B-BD8B-BF817B2B5BCE}" srcOrd="0" destOrd="0" presId="urn:microsoft.com/office/officeart/2005/8/layout/orgChart1"/>
    <dgm:cxn modelId="{FFE3528C-B247-43E6-8F27-D98B3A31377F}" type="presParOf" srcId="{1D63F55E-7C66-4F7B-BD8B-BF817B2B5BCE}" destId="{68EFF730-C6A1-43E2-960A-40B517570D71}" srcOrd="0" destOrd="0" presId="urn:microsoft.com/office/officeart/2005/8/layout/orgChart1"/>
    <dgm:cxn modelId="{50EDA902-7B85-45DA-B7D2-1AB9152C53CF}" type="presParOf" srcId="{1D63F55E-7C66-4F7B-BD8B-BF817B2B5BCE}" destId="{5DA441F2-D978-4F54-BE46-2B2C70B461B6}" srcOrd="1" destOrd="0" presId="urn:microsoft.com/office/officeart/2005/8/layout/orgChart1"/>
    <dgm:cxn modelId="{7DFAE7FC-E726-4933-8E6B-62027141B806}" type="presParOf" srcId="{19210EA3-2B37-4CCD-9A7D-8AF97C9855D7}" destId="{A49017A1-EF57-4B9C-BFE7-EAAE337DBCB7}" srcOrd="1" destOrd="0" presId="urn:microsoft.com/office/officeart/2005/8/layout/orgChart1"/>
    <dgm:cxn modelId="{987DCC3A-13C3-4ABF-8CD6-70916E93E9BB}" type="presParOf" srcId="{A49017A1-EF57-4B9C-BFE7-EAAE337DBCB7}" destId="{37EBE8CD-2961-40CD-BBD3-B57F605BD434}" srcOrd="0" destOrd="0" presId="urn:microsoft.com/office/officeart/2005/8/layout/orgChart1"/>
    <dgm:cxn modelId="{81F548A3-B023-449C-B43E-F0AA8DD627BB}" type="presParOf" srcId="{A49017A1-EF57-4B9C-BFE7-EAAE337DBCB7}" destId="{3256D1FB-C5FF-4783-9376-ACC05A8C5780}" srcOrd="1" destOrd="0" presId="urn:microsoft.com/office/officeart/2005/8/layout/orgChart1"/>
    <dgm:cxn modelId="{14E2FEAE-D56D-43C1-946B-AE2BCB3734B7}" type="presParOf" srcId="{3256D1FB-C5FF-4783-9376-ACC05A8C5780}" destId="{EB4F0415-2ADF-4063-9DC1-8FE147807DB0}" srcOrd="0" destOrd="0" presId="urn:microsoft.com/office/officeart/2005/8/layout/orgChart1"/>
    <dgm:cxn modelId="{A6649E3D-58B0-461A-9144-C81F20315ACB}" type="presParOf" srcId="{EB4F0415-2ADF-4063-9DC1-8FE147807DB0}" destId="{D277A0F5-6E55-4712-8C06-F6F7CC44DE8B}" srcOrd="0" destOrd="0" presId="urn:microsoft.com/office/officeart/2005/8/layout/orgChart1"/>
    <dgm:cxn modelId="{4139AAE1-02DB-4446-9618-8BCF6A452DB7}" type="presParOf" srcId="{EB4F0415-2ADF-4063-9DC1-8FE147807DB0}" destId="{F12F8A20-AC78-429F-BCCE-47B61D937B48}" srcOrd="1" destOrd="0" presId="urn:microsoft.com/office/officeart/2005/8/layout/orgChart1"/>
    <dgm:cxn modelId="{B1DA3F39-EBF2-4116-A806-1664272E8D1B}" type="presParOf" srcId="{3256D1FB-C5FF-4783-9376-ACC05A8C5780}" destId="{A1B8A24F-5CB2-400D-BA71-1027E95F457B}" srcOrd="1" destOrd="0" presId="urn:microsoft.com/office/officeart/2005/8/layout/orgChart1"/>
    <dgm:cxn modelId="{F0530DEE-5162-4518-B8BF-2C3F9CEA2D85}" type="presParOf" srcId="{A1B8A24F-5CB2-400D-BA71-1027E95F457B}" destId="{5595CF81-D9FF-4C8D-A34B-9638B4E98A83}" srcOrd="0" destOrd="0" presId="urn:microsoft.com/office/officeart/2005/8/layout/orgChart1"/>
    <dgm:cxn modelId="{E81988DD-D665-4412-8F09-7A94F3E1B140}" type="presParOf" srcId="{A1B8A24F-5CB2-400D-BA71-1027E95F457B}" destId="{33FE04B7-554B-40A1-B131-8EBA02D5715D}" srcOrd="1" destOrd="0" presId="urn:microsoft.com/office/officeart/2005/8/layout/orgChart1"/>
    <dgm:cxn modelId="{6D33F259-B8B1-4FD4-8CB7-0912540EA737}" type="presParOf" srcId="{33FE04B7-554B-40A1-B131-8EBA02D5715D}" destId="{C4FEEB70-AC50-4830-A04A-1C28C1F068CE}" srcOrd="0" destOrd="0" presId="urn:microsoft.com/office/officeart/2005/8/layout/orgChart1"/>
    <dgm:cxn modelId="{B36640B9-44FC-41E1-B47C-42FAB5C6ADEE}" type="presParOf" srcId="{C4FEEB70-AC50-4830-A04A-1C28C1F068CE}" destId="{273DF879-CB4D-4E24-A2B6-13019C979AC4}" srcOrd="0" destOrd="0" presId="urn:microsoft.com/office/officeart/2005/8/layout/orgChart1"/>
    <dgm:cxn modelId="{ED215133-9AFA-4823-8779-A839370B4B3C}" type="presParOf" srcId="{C4FEEB70-AC50-4830-A04A-1C28C1F068CE}" destId="{F4892906-E551-4CFA-AE5E-AE133D6A7E90}" srcOrd="1" destOrd="0" presId="urn:microsoft.com/office/officeart/2005/8/layout/orgChart1"/>
    <dgm:cxn modelId="{2E7E3E58-FAB0-470E-87E7-CAFBF85B0515}" type="presParOf" srcId="{33FE04B7-554B-40A1-B131-8EBA02D5715D}" destId="{C941F7CE-4CCD-4935-886B-1B0B072228B9}" srcOrd="1" destOrd="0" presId="urn:microsoft.com/office/officeart/2005/8/layout/orgChart1"/>
    <dgm:cxn modelId="{3083B209-BCE5-4208-A80C-08DA7F694B0A}" type="presParOf" srcId="{33FE04B7-554B-40A1-B131-8EBA02D5715D}" destId="{CD67390C-36D2-4E0B-B9E4-D45EDC73ED04}" srcOrd="2" destOrd="0" presId="urn:microsoft.com/office/officeart/2005/8/layout/orgChart1"/>
    <dgm:cxn modelId="{F0C43484-3F3A-4B5A-94B4-3A3BF7A22E20}" type="presParOf" srcId="{A1B8A24F-5CB2-400D-BA71-1027E95F457B}" destId="{9186EEC6-3ABF-4B90-B66F-1EB9A52CCAB1}" srcOrd="2" destOrd="0" presId="urn:microsoft.com/office/officeart/2005/8/layout/orgChart1"/>
    <dgm:cxn modelId="{260EEB99-55EC-424D-A79B-D1D51B54E88B}" type="presParOf" srcId="{A1B8A24F-5CB2-400D-BA71-1027E95F457B}" destId="{C5EFFDB8-DF6D-4164-AFAF-A63A56B4ED06}" srcOrd="3" destOrd="0" presId="urn:microsoft.com/office/officeart/2005/8/layout/orgChart1"/>
    <dgm:cxn modelId="{C188699E-D52C-45A5-A59E-108EBFAE1804}" type="presParOf" srcId="{C5EFFDB8-DF6D-4164-AFAF-A63A56B4ED06}" destId="{528BD404-4AE2-4545-AB94-075B52C49F56}" srcOrd="0" destOrd="0" presId="urn:microsoft.com/office/officeart/2005/8/layout/orgChart1"/>
    <dgm:cxn modelId="{078BE5ED-4A01-4321-9B8C-5697B35A8E83}" type="presParOf" srcId="{528BD404-4AE2-4545-AB94-075B52C49F56}" destId="{12888DB0-9194-4343-85DF-F91F223A74C9}" srcOrd="0" destOrd="0" presId="urn:microsoft.com/office/officeart/2005/8/layout/orgChart1"/>
    <dgm:cxn modelId="{3FD60018-C010-49ED-84CD-F3CA8EA34234}" type="presParOf" srcId="{528BD404-4AE2-4545-AB94-075B52C49F56}" destId="{D4D9E20B-0D1F-4CAC-A0E2-6C944D7614AD}" srcOrd="1" destOrd="0" presId="urn:microsoft.com/office/officeart/2005/8/layout/orgChart1"/>
    <dgm:cxn modelId="{CB745C9F-7581-4C17-8D0B-A8B3432F0DAB}" type="presParOf" srcId="{C5EFFDB8-DF6D-4164-AFAF-A63A56B4ED06}" destId="{785E5B89-E6D7-41E8-8548-616DCA9B8830}" srcOrd="1" destOrd="0" presId="urn:microsoft.com/office/officeart/2005/8/layout/orgChart1"/>
    <dgm:cxn modelId="{2B43BA17-C314-476F-8CDD-50495867673B}" type="presParOf" srcId="{C5EFFDB8-DF6D-4164-AFAF-A63A56B4ED06}" destId="{EDBE4474-6267-47DE-97AF-CA23C4ADA7B2}" srcOrd="2" destOrd="0" presId="urn:microsoft.com/office/officeart/2005/8/layout/orgChart1"/>
    <dgm:cxn modelId="{B065F966-556D-48E4-9FCB-1C1262966EBF}" type="presParOf" srcId="{3256D1FB-C5FF-4783-9376-ACC05A8C5780}" destId="{5D7D715D-7940-4D5E-AD61-4B35EB1D137D}" srcOrd="2" destOrd="0" presId="urn:microsoft.com/office/officeart/2005/8/layout/orgChart1"/>
    <dgm:cxn modelId="{3D3AB9B8-ADD6-4DFF-8744-C358A987BF0D}" type="presParOf" srcId="{A49017A1-EF57-4B9C-BFE7-EAAE337DBCB7}" destId="{4ADC65A6-7C28-4296-A1BF-7B768BB1D395}" srcOrd="2" destOrd="0" presId="urn:microsoft.com/office/officeart/2005/8/layout/orgChart1"/>
    <dgm:cxn modelId="{C0591D67-D180-4D6F-AE14-A96E9671F3D0}" type="presParOf" srcId="{A49017A1-EF57-4B9C-BFE7-EAAE337DBCB7}" destId="{3FA30A1C-CD03-480D-95A5-3BC5571F124F}" srcOrd="3" destOrd="0" presId="urn:microsoft.com/office/officeart/2005/8/layout/orgChart1"/>
    <dgm:cxn modelId="{A27F290B-9970-463B-9534-68410C281953}" type="presParOf" srcId="{3FA30A1C-CD03-480D-95A5-3BC5571F124F}" destId="{F4233F25-4351-4464-A1F1-80B0BAAC09AE}" srcOrd="0" destOrd="0" presId="urn:microsoft.com/office/officeart/2005/8/layout/orgChart1"/>
    <dgm:cxn modelId="{217BA2F2-5CF3-4E22-B3FC-1B7A603D2207}" type="presParOf" srcId="{F4233F25-4351-4464-A1F1-80B0BAAC09AE}" destId="{85B55AC5-18DC-42FC-8E41-F1543FECF387}" srcOrd="0" destOrd="0" presId="urn:microsoft.com/office/officeart/2005/8/layout/orgChart1"/>
    <dgm:cxn modelId="{468B4C9F-1BA3-41EE-B1D9-4CE97D506F76}" type="presParOf" srcId="{F4233F25-4351-4464-A1F1-80B0BAAC09AE}" destId="{023D1358-844D-4CC8-8C09-771F16147C4F}" srcOrd="1" destOrd="0" presId="urn:microsoft.com/office/officeart/2005/8/layout/orgChart1"/>
    <dgm:cxn modelId="{2F5C2529-3F87-40AD-973A-B20B6C8C696B}" type="presParOf" srcId="{3FA30A1C-CD03-480D-95A5-3BC5571F124F}" destId="{ED4A9B08-3C2C-4DA9-BCDA-E9A78D2DF6F1}" srcOrd="1" destOrd="0" presId="urn:microsoft.com/office/officeart/2005/8/layout/orgChart1"/>
    <dgm:cxn modelId="{0A895044-C763-4A9D-8333-D13000ABFC31}" type="presParOf" srcId="{ED4A9B08-3C2C-4DA9-BCDA-E9A78D2DF6F1}" destId="{61CA2741-B6EB-4BCC-8641-42D39F656A5C}" srcOrd="0" destOrd="0" presId="urn:microsoft.com/office/officeart/2005/8/layout/orgChart1"/>
    <dgm:cxn modelId="{B32048B2-9BF3-4B89-82D3-2F615CD3349A}" type="presParOf" srcId="{ED4A9B08-3C2C-4DA9-BCDA-E9A78D2DF6F1}" destId="{189DB19A-4903-4FB7-8F75-403B0A3524D6}" srcOrd="1" destOrd="0" presId="urn:microsoft.com/office/officeart/2005/8/layout/orgChart1"/>
    <dgm:cxn modelId="{A6D4A7CD-BC6E-405A-9F33-6D614B853937}" type="presParOf" srcId="{189DB19A-4903-4FB7-8F75-403B0A3524D6}" destId="{72B31D30-25D4-4A20-B33C-CA7D6CCB36FF}" srcOrd="0" destOrd="0" presId="urn:microsoft.com/office/officeart/2005/8/layout/orgChart1"/>
    <dgm:cxn modelId="{54FF48B2-9848-4D15-968E-AC2927B3D9DD}" type="presParOf" srcId="{72B31D30-25D4-4A20-B33C-CA7D6CCB36FF}" destId="{BA5D38D7-5827-4CD6-AD34-80ED34C53B08}" srcOrd="0" destOrd="0" presId="urn:microsoft.com/office/officeart/2005/8/layout/orgChart1"/>
    <dgm:cxn modelId="{4519AB30-92AD-45BD-9F80-47B8FE872F33}" type="presParOf" srcId="{72B31D30-25D4-4A20-B33C-CA7D6CCB36FF}" destId="{E39B5EAF-BD5E-45A3-887F-F5919259F0B8}" srcOrd="1" destOrd="0" presId="urn:microsoft.com/office/officeart/2005/8/layout/orgChart1"/>
    <dgm:cxn modelId="{C619DE48-5510-451B-A2C1-877EB8952EF2}" type="presParOf" srcId="{189DB19A-4903-4FB7-8F75-403B0A3524D6}" destId="{6D0EB698-D8EE-47B1-8F07-D7F6BAC676D9}" srcOrd="1" destOrd="0" presId="urn:microsoft.com/office/officeart/2005/8/layout/orgChart1"/>
    <dgm:cxn modelId="{E1F78860-8910-4FDF-BB6F-EA97C6976C65}" type="presParOf" srcId="{189DB19A-4903-4FB7-8F75-403B0A3524D6}" destId="{20C455FD-A2B0-43C5-89B3-B3AE9BBE47BD}" srcOrd="2" destOrd="0" presId="urn:microsoft.com/office/officeart/2005/8/layout/orgChart1"/>
    <dgm:cxn modelId="{6909D67F-CF86-4AC5-A543-5D75DEA8FBC6}" type="presParOf" srcId="{ED4A9B08-3C2C-4DA9-BCDA-E9A78D2DF6F1}" destId="{C0B57131-AA39-4851-B139-92F082DC1BCD}" srcOrd="2" destOrd="0" presId="urn:microsoft.com/office/officeart/2005/8/layout/orgChart1"/>
    <dgm:cxn modelId="{6C7B4D29-DF83-4884-8694-1525150B962A}" type="presParOf" srcId="{ED4A9B08-3C2C-4DA9-BCDA-E9A78D2DF6F1}" destId="{DC49AC93-0026-4532-ABE2-DCCD139FBEDD}" srcOrd="3" destOrd="0" presId="urn:microsoft.com/office/officeart/2005/8/layout/orgChart1"/>
    <dgm:cxn modelId="{449347C7-270C-4102-B7C2-5FCE298498EA}" type="presParOf" srcId="{DC49AC93-0026-4532-ABE2-DCCD139FBEDD}" destId="{4A04DB5A-E2D2-498D-9FF8-921DD1C921D9}" srcOrd="0" destOrd="0" presId="urn:microsoft.com/office/officeart/2005/8/layout/orgChart1"/>
    <dgm:cxn modelId="{30F691B9-CD2A-47CA-81A2-B1ADDFE516B4}" type="presParOf" srcId="{4A04DB5A-E2D2-498D-9FF8-921DD1C921D9}" destId="{15CDF671-4DC8-46D9-8204-F7081103DEA2}" srcOrd="0" destOrd="0" presId="urn:microsoft.com/office/officeart/2005/8/layout/orgChart1"/>
    <dgm:cxn modelId="{22B6D817-7EAA-4027-995B-525CEC3D7391}" type="presParOf" srcId="{4A04DB5A-E2D2-498D-9FF8-921DD1C921D9}" destId="{0F0D9DB0-D0BE-461F-9BDA-51822E4C2C88}" srcOrd="1" destOrd="0" presId="urn:microsoft.com/office/officeart/2005/8/layout/orgChart1"/>
    <dgm:cxn modelId="{8D4CC738-D31D-4693-B65B-03BF650EFA67}" type="presParOf" srcId="{DC49AC93-0026-4532-ABE2-DCCD139FBEDD}" destId="{DB2F3303-4B34-496C-A18E-3EBEEA9B73FC}" srcOrd="1" destOrd="0" presId="urn:microsoft.com/office/officeart/2005/8/layout/orgChart1"/>
    <dgm:cxn modelId="{F506F141-6EF1-484A-9473-F9B1D9F0B301}" type="presParOf" srcId="{DC49AC93-0026-4532-ABE2-DCCD139FBEDD}" destId="{6C94D317-7EBC-495B-9B50-D9ED359E8287}" srcOrd="2" destOrd="0" presId="urn:microsoft.com/office/officeart/2005/8/layout/orgChart1"/>
    <dgm:cxn modelId="{97B2E161-6615-4C30-AF05-C8CB765EC25D}" type="presParOf" srcId="{3FA30A1C-CD03-480D-95A5-3BC5571F124F}" destId="{0ACC1711-A01D-40E5-931F-6CD1270EB137}" srcOrd="2" destOrd="0" presId="urn:microsoft.com/office/officeart/2005/8/layout/orgChart1"/>
    <dgm:cxn modelId="{C09DFBDF-DFE4-41DB-839E-98EA56A2D148}" type="presParOf" srcId="{A49017A1-EF57-4B9C-BFE7-EAAE337DBCB7}" destId="{1EF2C452-1520-4FC1-AA81-99AC80B70AE1}" srcOrd="4" destOrd="0" presId="urn:microsoft.com/office/officeart/2005/8/layout/orgChart1"/>
    <dgm:cxn modelId="{EFB1450A-D352-498F-9489-4256A63540A9}" type="presParOf" srcId="{A49017A1-EF57-4B9C-BFE7-EAAE337DBCB7}" destId="{E2972E58-B847-4CDF-ACC0-5423528DF5F6}" srcOrd="5" destOrd="0" presId="urn:microsoft.com/office/officeart/2005/8/layout/orgChart1"/>
    <dgm:cxn modelId="{CD90F023-18AF-4089-A913-094126CD95E6}" type="presParOf" srcId="{E2972E58-B847-4CDF-ACC0-5423528DF5F6}" destId="{01027C1D-0939-49DF-BB69-A13CB3BBAF00}" srcOrd="0" destOrd="0" presId="urn:microsoft.com/office/officeart/2005/8/layout/orgChart1"/>
    <dgm:cxn modelId="{25C00D73-F9C3-430D-BC96-1F87F98CCF0F}" type="presParOf" srcId="{01027C1D-0939-49DF-BB69-A13CB3BBAF00}" destId="{74EC2D84-B827-4285-BCE8-77B0E3DE85A4}" srcOrd="0" destOrd="0" presId="urn:microsoft.com/office/officeart/2005/8/layout/orgChart1"/>
    <dgm:cxn modelId="{C3F4C4C9-D29C-40C9-AB84-C7DD7D2C3CF0}" type="presParOf" srcId="{01027C1D-0939-49DF-BB69-A13CB3BBAF00}" destId="{7CC9C98A-64F0-4E67-8752-125D52BB13B7}" srcOrd="1" destOrd="0" presId="urn:microsoft.com/office/officeart/2005/8/layout/orgChart1"/>
    <dgm:cxn modelId="{3A2111FD-8E4C-43BA-9659-F8D3484BDBEC}" type="presParOf" srcId="{E2972E58-B847-4CDF-ACC0-5423528DF5F6}" destId="{9E549DDE-2CDF-42E2-B226-28FCAFAAF2D2}" srcOrd="1" destOrd="0" presId="urn:microsoft.com/office/officeart/2005/8/layout/orgChart1"/>
    <dgm:cxn modelId="{FECE851A-A1DD-442E-8E2E-A4DA6C175ED3}" type="presParOf" srcId="{9E549DDE-2CDF-42E2-B226-28FCAFAAF2D2}" destId="{9A130F27-BEF8-4D4D-A38E-447985A32C18}" srcOrd="0" destOrd="0" presId="urn:microsoft.com/office/officeart/2005/8/layout/orgChart1"/>
    <dgm:cxn modelId="{EF19522E-A011-465E-B5C5-3C39B3DCEC91}" type="presParOf" srcId="{9E549DDE-2CDF-42E2-B226-28FCAFAAF2D2}" destId="{D556371C-B610-408E-8046-5EAF5A951EA0}" srcOrd="1" destOrd="0" presId="urn:microsoft.com/office/officeart/2005/8/layout/orgChart1"/>
    <dgm:cxn modelId="{260ECA6F-D9D4-469F-9CC5-6181AD151554}" type="presParOf" srcId="{D556371C-B610-408E-8046-5EAF5A951EA0}" destId="{9390F381-5FFF-41FE-B89E-0457E9EF9BE3}" srcOrd="0" destOrd="0" presId="urn:microsoft.com/office/officeart/2005/8/layout/orgChart1"/>
    <dgm:cxn modelId="{BFE6999A-7709-4FF0-A534-BCCAC31FE7E3}" type="presParOf" srcId="{9390F381-5FFF-41FE-B89E-0457E9EF9BE3}" destId="{67B1ED6F-FBBA-4249-B3A7-063DB7D193F2}" srcOrd="0" destOrd="0" presId="urn:microsoft.com/office/officeart/2005/8/layout/orgChart1"/>
    <dgm:cxn modelId="{363DF4B8-D9EB-462A-A52D-CF4524B8A1AF}" type="presParOf" srcId="{9390F381-5FFF-41FE-B89E-0457E9EF9BE3}" destId="{649674FE-FE82-4DB3-81B8-A3B88CD4DE1D}" srcOrd="1" destOrd="0" presId="urn:microsoft.com/office/officeart/2005/8/layout/orgChart1"/>
    <dgm:cxn modelId="{FAD5F077-AE25-42CF-B07F-81710E03E99A}" type="presParOf" srcId="{D556371C-B610-408E-8046-5EAF5A951EA0}" destId="{C5D9B4DD-A2CB-4774-8AD1-CDC281DCF693}" srcOrd="1" destOrd="0" presId="urn:microsoft.com/office/officeart/2005/8/layout/orgChart1"/>
    <dgm:cxn modelId="{9FA7A630-F349-4218-A9CF-3C1A832B2EC1}" type="presParOf" srcId="{D556371C-B610-408E-8046-5EAF5A951EA0}" destId="{362AE22C-DE2F-4FA7-8D12-A40FA6F9D418}" srcOrd="2" destOrd="0" presId="urn:microsoft.com/office/officeart/2005/8/layout/orgChart1"/>
    <dgm:cxn modelId="{1A5A6371-4CD7-4D83-9425-681B45B54C1A}" type="presParOf" srcId="{9E549DDE-2CDF-42E2-B226-28FCAFAAF2D2}" destId="{8ADC2CA3-FE0F-4E36-B3FD-C610EF5415DC}" srcOrd="2" destOrd="0" presId="urn:microsoft.com/office/officeart/2005/8/layout/orgChart1"/>
    <dgm:cxn modelId="{FF97E726-54B1-4FE8-A3E1-1104C38FC9AB}" type="presParOf" srcId="{9E549DDE-2CDF-42E2-B226-28FCAFAAF2D2}" destId="{FBC6D48A-D48A-4F60-B987-8117F529B7C2}" srcOrd="3" destOrd="0" presId="urn:microsoft.com/office/officeart/2005/8/layout/orgChart1"/>
    <dgm:cxn modelId="{AEFF2110-7CDF-4E40-BFFF-9347F52A46EC}" type="presParOf" srcId="{FBC6D48A-D48A-4F60-B987-8117F529B7C2}" destId="{934F8505-E582-4745-8A06-0677850D200C}" srcOrd="0" destOrd="0" presId="urn:microsoft.com/office/officeart/2005/8/layout/orgChart1"/>
    <dgm:cxn modelId="{8A6638A3-B6E2-4B21-B626-E89526D075F7}" type="presParOf" srcId="{934F8505-E582-4745-8A06-0677850D200C}" destId="{76E01D9C-5294-40EC-9165-F552733700FC}" srcOrd="0" destOrd="0" presId="urn:microsoft.com/office/officeart/2005/8/layout/orgChart1"/>
    <dgm:cxn modelId="{5C94A51B-DBCA-43F4-B513-98089A890DF1}" type="presParOf" srcId="{934F8505-E582-4745-8A06-0677850D200C}" destId="{7A77B99F-8A5E-4341-9D34-1A4C46A81F70}" srcOrd="1" destOrd="0" presId="urn:microsoft.com/office/officeart/2005/8/layout/orgChart1"/>
    <dgm:cxn modelId="{D6D3A3E4-8AD7-44AB-ABC4-2175E0B685A6}" type="presParOf" srcId="{FBC6D48A-D48A-4F60-B987-8117F529B7C2}" destId="{58075F5F-5771-4D07-877D-19B8492B7BFB}" srcOrd="1" destOrd="0" presId="urn:microsoft.com/office/officeart/2005/8/layout/orgChart1"/>
    <dgm:cxn modelId="{F8ECE9F6-4FE8-4A8D-9724-371243A9B694}" type="presParOf" srcId="{FBC6D48A-D48A-4F60-B987-8117F529B7C2}" destId="{8FE4EB78-DC13-4F11-942D-04FFBD1326D1}" srcOrd="2" destOrd="0" presId="urn:microsoft.com/office/officeart/2005/8/layout/orgChart1"/>
    <dgm:cxn modelId="{D0DB5EF8-46D4-43CC-B45C-B2A31CD53145}" type="presParOf" srcId="{E2972E58-B847-4CDF-ACC0-5423528DF5F6}" destId="{51A8987B-9D85-4848-B510-069C749F4D78}" srcOrd="2" destOrd="0" presId="urn:microsoft.com/office/officeart/2005/8/layout/orgChart1"/>
    <dgm:cxn modelId="{651BE763-3F45-4B2E-BE86-9BF8D6142BD5}" type="presParOf" srcId="{19210EA3-2B37-4CCD-9A7D-8AF97C9855D7}" destId="{668233BB-AF7C-4DA7-ABEA-A211E94B39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61E0C-6E73-4F0C-95E0-7EB52DC95149}">
      <dsp:nvSpPr>
        <dsp:cNvPr id="0" name=""/>
        <dsp:cNvSpPr/>
      </dsp:nvSpPr>
      <dsp:spPr>
        <a:xfrm>
          <a:off x="4506046" y="1150"/>
          <a:ext cx="2676802" cy="13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500" kern="1200" dirty="0" smtClean="0"/>
            <a:t>სოციალური ინტერაქცია(მაგ; მშობლებთან, და-ძმებთან, თანატოლებთან ურთიერთობა)</a:t>
          </a:r>
          <a:endParaRPr lang="en-US" sz="1500" kern="1200" dirty="0"/>
        </a:p>
      </dsp:txBody>
      <dsp:txXfrm>
        <a:off x="4545246" y="40350"/>
        <a:ext cx="2598402" cy="1260001"/>
      </dsp:txXfrm>
    </dsp:sp>
    <dsp:sp modelId="{C45C3C32-FA49-44E9-B330-6BA24D968AB6}">
      <dsp:nvSpPr>
        <dsp:cNvPr id="0" name=""/>
        <dsp:cNvSpPr/>
      </dsp:nvSpPr>
      <dsp:spPr>
        <a:xfrm rot="2680762">
          <a:off x="6363754" y="2349810"/>
          <a:ext cx="2831824" cy="4684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504286" y="2443498"/>
        <a:ext cx="2550760" cy="281064"/>
      </dsp:txXfrm>
    </dsp:sp>
    <dsp:sp modelId="{A7421238-B2A5-4F76-A880-6A6A6D742220}">
      <dsp:nvSpPr>
        <dsp:cNvPr id="0" name=""/>
        <dsp:cNvSpPr/>
      </dsp:nvSpPr>
      <dsp:spPr>
        <a:xfrm>
          <a:off x="8376483" y="3828508"/>
          <a:ext cx="2676802" cy="13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500" kern="1200" dirty="0" smtClean="0"/>
            <a:t>პიროვნება (მაგ; ტემპერამენტი, თვითრეგულაცია)</a:t>
          </a:r>
          <a:endParaRPr lang="en-US" sz="1500" kern="1200" dirty="0"/>
        </a:p>
      </dsp:txBody>
      <dsp:txXfrm>
        <a:off x="8415683" y="3867708"/>
        <a:ext cx="2598402" cy="1260001"/>
      </dsp:txXfrm>
    </dsp:sp>
    <dsp:sp modelId="{4DBCD028-651E-4374-920F-CADAF00850A0}">
      <dsp:nvSpPr>
        <dsp:cNvPr id="0" name=""/>
        <dsp:cNvSpPr/>
      </dsp:nvSpPr>
      <dsp:spPr>
        <a:xfrm rot="10806208">
          <a:off x="4363135" y="4256381"/>
          <a:ext cx="2831824" cy="4684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503667" y="4350069"/>
        <a:ext cx="2550760" cy="281064"/>
      </dsp:txXfrm>
    </dsp:sp>
    <dsp:sp modelId="{62F6F143-96D0-438D-A571-912DAC8054C3}">
      <dsp:nvSpPr>
        <dsp:cNvPr id="0" name=""/>
        <dsp:cNvSpPr/>
      </dsp:nvSpPr>
      <dsp:spPr>
        <a:xfrm>
          <a:off x="504809" y="3814293"/>
          <a:ext cx="2676802" cy="13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500" kern="1200" dirty="0" smtClean="0"/>
            <a:t>ეკოლოგიური ცვლადები (მაგ.სოციალურ ეკონომიკური სტატუსი, სამეზობლო)</a:t>
          </a:r>
          <a:endParaRPr lang="en-US" sz="1500" kern="1200" dirty="0"/>
        </a:p>
      </dsp:txBody>
      <dsp:txXfrm>
        <a:off x="544009" y="3853493"/>
        <a:ext cx="2598402" cy="1260001"/>
      </dsp:txXfrm>
    </dsp:sp>
    <dsp:sp modelId="{6BA0B4B3-574B-469A-BC71-747FB4BF2FC1}">
      <dsp:nvSpPr>
        <dsp:cNvPr id="0" name=""/>
        <dsp:cNvSpPr/>
      </dsp:nvSpPr>
      <dsp:spPr>
        <a:xfrm rot="18982732">
          <a:off x="2427917" y="2342702"/>
          <a:ext cx="2831824" cy="4684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568449" y="2436390"/>
        <a:ext cx="2550760" cy="281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1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B506-9EA7-4C71-A606-E269EBD083D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4969-B3FB-45A4-8481-A7D22A40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6434"/>
            <a:ext cx="9144000" cy="1918292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სოციალური დასწავლი თეორია და დელიკვენტური ქცევა</a:t>
            </a: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6029" y="5750805"/>
            <a:ext cx="9144000" cy="914400"/>
          </a:xfrm>
        </p:spPr>
        <p:txBody>
          <a:bodyPr>
            <a:normAutofit lnSpcReduction="10000"/>
          </a:bodyPr>
          <a:lstStyle/>
          <a:p>
            <a:pPr algn="r"/>
            <a:r>
              <a:rPr lang="ka-GE" sz="1500" dirty="0" smtClean="0"/>
              <a:t>ფსიქოლოგის როლის არასრულწლოვანთა მართლმსაჯულების სისტემაში, </a:t>
            </a:r>
          </a:p>
          <a:p>
            <a:pPr algn="r"/>
            <a:r>
              <a:rPr lang="ka-GE" sz="1500" dirty="0" smtClean="0"/>
              <a:t>თსუ, 2020</a:t>
            </a:r>
          </a:p>
          <a:p>
            <a:pPr algn="r"/>
            <a:r>
              <a:rPr lang="ka-GE" sz="1500" dirty="0" smtClean="0"/>
              <a:t>თ.ბანძელაძე</a:t>
            </a:r>
            <a:endParaRPr lang="en-US" sz="1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835" y="2280493"/>
            <a:ext cx="4076241" cy="332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9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091"/>
            <a:ext cx="10515600" cy="583781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ბავშვის სქესი და ანტისოციალური ქცევა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09" y="931652"/>
            <a:ext cx="11369616" cy="5796951"/>
          </a:xfrm>
        </p:spPr>
        <p:txBody>
          <a:bodyPr>
            <a:normAutofit/>
          </a:bodyPr>
          <a:lstStyle/>
          <a:p>
            <a:r>
              <a:rPr lang="ka-GE" sz="1800" dirty="0" smtClean="0"/>
              <a:t>ოპოზიციურ ქცევაში განსხვავებელი 18 თვის ასაკიდან ვლინდება;</a:t>
            </a:r>
          </a:p>
          <a:p>
            <a:r>
              <a:rPr lang="ka-GE" sz="1800" dirty="0" smtClean="0"/>
              <a:t>პერსისტენტული დელიკვენტობა ბიჭებში უფრო ხშირად გვხვდება (5-10%), ვიდრე გოგონებში (1%) (</a:t>
            </a:r>
            <a:r>
              <a:rPr lang="en-US" sz="1800" dirty="0" smtClean="0"/>
              <a:t>Moffitt, </a:t>
            </a:r>
            <a:r>
              <a:rPr lang="en-US" sz="1800" dirty="0" err="1" smtClean="0"/>
              <a:t>Caspi</a:t>
            </a:r>
            <a:r>
              <a:rPr lang="en-US" sz="1800" dirty="0" smtClean="0"/>
              <a:t>, </a:t>
            </a:r>
            <a:r>
              <a:rPr lang="en-US" sz="1800" dirty="0" err="1" smtClean="0"/>
              <a:t>Rutther</a:t>
            </a:r>
            <a:r>
              <a:rPr lang="en-US" sz="1800" dirty="0" smtClean="0"/>
              <a:t>, 2001</a:t>
            </a:r>
            <a:r>
              <a:rPr lang="ka-GE" sz="1800" dirty="0" smtClean="0"/>
              <a:t>)</a:t>
            </a:r>
            <a:r>
              <a:rPr lang="en-US" sz="1800" dirty="0" smtClean="0"/>
              <a:t>.</a:t>
            </a:r>
            <a:endParaRPr lang="ka-GE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ka-GE" sz="1800" i="1" dirty="0" smtClean="0"/>
              <a:t>გენდერული განსხვავების ბიოლოგიური საფუძვლები:</a:t>
            </a:r>
          </a:p>
          <a:p>
            <a:r>
              <a:rPr lang="ka-GE" sz="1800" dirty="0" smtClean="0"/>
              <a:t>თვითრეგულაციის ანატომიური და ბიოლოგიური სუბსტრატების მომწიფებულობის მიხედვით, ბიჭები ჩამორჩებიან გოგონებს, რაც განასხვავებს მათ ქცევის შეკავების, ემოციური რეგულაციის, ყურადღების გადანაცვლებისა და ვერბალური განვითარების თვალსაზრისით. ეს განსხვავება 2-3 წლის ასაკიდან ვლინდება. </a:t>
            </a:r>
          </a:p>
          <a:p>
            <a:pPr marL="0" indent="0">
              <a:buNone/>
            </a:pPr>
            <a:endParaRPr lang="ka-GE" sz="1800" dirty="0" smtClean="0"/>
          </a:p>
          <a:p>
            <a:pPr marL="0" indent="0">
              <a:buNone/>
            </a:pPr>
            <a:r>
              <a:rPr lang="ka-GE" sz="1800" i="1" dirty="0" smtClean="0"/>
              <a:t>სოციალურ გარემოსთან დაკავშირებული განსხვავებები:</a:t>
            </a:r>
          </a:p>
          <a:p>
            <a:r>
              <a:rPr lang="ka-GE" sz="1800" dirty="0" smtClean="0"/>
              <a:t>ბიოლოგიური განსხვავებებით განპირობებული ქცევის პატერნების გათვალისწინებით, ბიჭები და გოგონები განსხვავებულ უკუკავშირს იღებენ მშობლებისაგან. </a:t>
            </a:r>
          </a:p>
          <a:p>
            <a:r>
              <a:rPr lang="ka-GE" sz="1800" dirty="0" smtClean="0"/>
              <a:t>ბიჭების შემთხვევაში, უფრო მაღალია კოერსიული აღზრდის პატერნების გამოყენება მშობლების მხრიდან და უფრო მაღალია ოპოზიციურ-გამომწვევი ქცევის განმტკიცების პრაქტიკა (ბავშვის სოციალიზაციია გენდერულად მიკერძოებული პატერნები)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462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703"/>
            <a:ext cx="11975334" cy="472157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თანატოლთა ჯგუფთან კომუნიკაცია და გასხვავებები ანტისოციალური ქცევის პატერნებში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438" y="793214"/>
            <a:ext cx="11688896" cy="5783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a-GE" sz="1800" i="1" dirty="0" smtClean="0"/>
              <a:t>3 წლის ასაკიდან, გოგონები და ბიჭები მისივე სქესის წარმომადგენელთა დიადებში გაწევრიანებას ანიჭებენ უპირატესობას. </a:t>
            </a:r>
          </a:p>
          <a:p>
            <a:pPr marL="0" indent="0">
              <a:buNone/>
            </a:pPr>
            <a:r>
              <a:rPr lang="ka-GE" sz="1800" b="1" dirty="0" smtClean="0"/>
              <a:t>დიადურ წყვილებში თამაშის განსხვავებული პატერნები ვლინდება:</a:t>
            </a:r>
          </a:p>
          <a:p>
            <a:r>
              <a:rPr lang="ka-GE" sz="1800" dirty="0" smtClean="0"/>
              <a:t>ბიჭების ჯგუფში უფრო ხშირად ვლინდება დაუმორჩილებლობა თამაშის წესების მიმართ, უხეში ქცევა და მკაფიოდ არტიკულირებული დომინანტური კომუნიკაცია</a:t>
            </a:r>
          </a:p>
          <a:p>
            <a:r>
              <a:rPr lang="ka-GE" sz="1800" dirty="0" smtClean="0"/>
              <a:t>გოგონების ჯგუფში უფრო ხშირად ვლინდება კოოპერაცია, ვერბალურად ინფორმაციის გაცვლა, დამყოლობა თამაშის წესების მიმართ.</a:t>
            </a:r>
          </a:p>
          <a:p>
            <a:r>
              <a:rPr lang="ka-GE" sz="1800" dirty="0" smtClean="0"/>
              <a:t>გოგონებისა და ბიჭების ჯგუფი განსხვავდება აგრესიულ ქცევაზე რეაგირების თვალსაზრისითაც, წინა სასკოლო ასაკში: ბიჭების მიერ გამოვლენილი აგრესიული ქცევა 40%-ში იღებდა აგრესიულ უკუკავშირს, თანატოლების მხრიდან და 15%-ში იგნორირებას. გოგონების მიერ გამოვლენილი აგრესიული ქცევა 15%-ში იღებდა ნეგატიურ უკუკავშირს და 48%-ში - იგნორირებას (</a:t>
            </a:r>
            <a:r>
              <a:rPr lang="en-US" sz="1800" dirty="0" smtClean="0"/>
              <a:t>Fagot, Hagan, </a:t>
            </a:r>
            <a:r>
              <a:rPr lang="en-US" sz="1800" dirty="0" err="1" smtClean="0"/>
              <a:t>Leinbach</a:t>
            </a:r>
            <a:r>
              <a:rPr lang="en-US" sz="1800" dirty="0" smtClean="0"/>
              <a:t>, </a:t>
            </a:r>
            <a:r>
              <a:rPr lang="en-US" sz="1800" dirty="0" err="1" smtClean="0"/>
              <a:t>Kronsberg</a:t>
            </a:r>
            <a:r>
              <a:rPr lang="en-US" sz="1800" dirty="0" smtClean="0"/>
              <a:t>, 1985</a:t>
            </a:r>
            <a:r>
              <a:rPr lang="ka-GE" sz="1800" dirty="0" smtClean="0"/>
              <a:t>)</a:t>
            </a:r>
            <a:r>
              <a:rPr lang="en-US" sz="1800" dirty="0" smtClean="0"/>
              <a:t>.</a:t>
            </a:r>
            <a:endParaRPr lang="ka-GE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ka-GE" sz="1800" i="1" dirty="0" smtClean="0"/>
              <a:t>გოგონებისთვის არაადაპტურია/არაფუნქციურია აგრესიული ქცევის გამოვლენა თანატოლთა ჯგუფში - მსგავსი პატერნების მქონე გოგონები გაცილებით ნაკლებია მისივე სქესის თანატოლთა წრეში, ხოლო ბიჭების ჯგუფში გოგონების მიღების/გაწევრიანების ალბათობა დაბალია.</a:t>
            </a:r>
          </a:p>
          <a:p>
            <a:pPr marL="0" indent="0">
              <a:buNone/>
            </a:pPr>
            <a:endParaRPr lang="ka-GE" sz="1800" i="1" dirty="0" smtClean="0"/>
          </a:p>
          <a:p>
            <a:pPr marL="0" indent="0">
              <a:buNone/>
            </a:pPr>
            <a:r>
              <a:rPr lang="ka-GE" sz="1800" i="1" dirty="0" smtClean="0"/>
              <a:t>ადრეული მოზარდობის ასაკში ანტისოციალური ქცევის გამოვლენის სიხშირეში გენდერული განსხვავებები მნიშვნელოვნად მცირდება, რაც შეიძლება დაკავშირებული იყოს ერთსქესიანი ჯგუფების რღვევასთან და მონიტორინგისა და კონტროლის შემცირებასთან.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50174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000" smtClean="0"/>
              <a:t>დელიკვენტური</a:t>
            </a:r>
            <a:r>
              <a:rPr lang="ka-GE" sz="3000" smtClean="0"/>
              <a:t> </a:t>
            </a:r>
            <a:r>
              <a:rPr lang="ka-GE" sz="3000" dirty="0" smtClean="0"/>
              <a:t>ქცევის სოციალური დასწავლის მოდელი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098461"/>
              </p:ext>
            </p:extLst>
          </p:nvPr>
        </p:nvGraphicFramePr>
        <p:xfrm>
          <a:off x="253388" y="1531345"/>
          <a:ext cx="11688896" cy="5166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594034" y="3646583"/>
            <a:ext cx="2644048" cy="17626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პროქსიმალური კავშირის ქსელი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82178" y="4891489"/>
            <a:ext cx="1211856" cy="5177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93176" y="2856908"/>
            <a:ext cx="0" cy="789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238082" y="4891489"/>
            <a:ext cx="1421176" cy="5177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3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365126"/>
            <a:ext cx="12041875" cy="808582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სოციალური დასწავლის თეორია და ანტისოციალური ქცევა (</a:t>
            </a:r>
            <a:r>
              <a:rPr lang="en-US" sz="3000" b="1" dirty="0" smtClean="0"/>
              <a:t>Sutherland, Akers</a:t>
            </a:r>
            <a:r>
              <a:rPr lang="ka-GE" sz="3000" b="1" dirty="0" smtClean="0"/>
              <a:t>)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825625"/>
            <a:ext cx="11423176" cy="4351338"/>
          </a:xfrm>
        </p:spPr>
        <p:txBody>
          <a:bodyPr>
            <a:normAutofit/>
          </a:bodyPr>
          <a:lstStyle/>
          <a:p>
            <a:r>
              <a:rPr lang="ka-GE" sz="1800" b="1" dirty="0" smtClean="0"/>
              <a:t>რას სწავლობენ?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ანტისოციალური ქცევის ინსტრუმენტული კომპონენტი;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რწმენები/ატიტუდები;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რაციონალიზაციის მექანიზმები.</a:t>
            </a:r>
          </a:p>
          <a:p>
            <a:pPr marL="0" indent="0">
              <a:buNone/>
            </a:pPr>
            <a:r>
              <a:rPr lang="ka-GE" sz="1800" b="1" dirty="0" smtClean="0"/>
              <a:t>როგორ სწავლობენ?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დიფერენციალური განმტკიცებით;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ვერბალური ინსტრუქციებით;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მოდელირებით.</a:t>
            </a:r>
          </a:p>
          <a:p>
            <a:pPr marL="0" indent="0">
              <a:buNone/>
            </a:pPr>
            <a:r>
              <a:rPr lang="ka-GE" sz="1800" b="1" dirty="0" smtClean="0"/>
              <a:t>ვისგან სწავლობენ?</a:t>
            </a:r>
          </a:p>
          <a:p>
            <a:pPr marL="0" indent="0">
              <a:buNone/>
            </a:pPr>
            <a:r>
              <a:rPr lang="ka-GE" sz="1800" dirty="0" smtClean="0"/>
              <a:t>სოციალიზაციის აგენტები (ასაკობრივად იცვლება მათი გავლენის ხარისხი)</a:t>
            </a:r>
          </a:p>
        </p:txBody>
      </p:sp>
    </p:spTree>
    <p:extLst>
      <p:ext uri="{BB962C8B-B14F-4D97-AF65-F5344CB8AC3E}">
        <p14:creationId xmlns:p14="http://schemas.microsoft.com/office/powerpoint/2010/main" val="351922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დიფერენციალური განმტკიცება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023582"/>
            <a:ext cx="11436824" cy="5636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endParaRPr lang="ka-GE" sz="2000" dirty="0"/>
          </a:p>
          <a:p>
            <a:pPr marL="0" indent="0">
              <a:buNone/>
            </a:pPr>
            <a:r>
              <a:rPr lang="ka-GE" sz="2000" dirty="0" smtClean="0"/>
              <a:t>ქცევის დასწავლა დამოკიდებულია: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2000" dirty="0" smtClean="0"/>
              <a:t>განმტკიცების სიხშირეზე;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2000" dirty="0" smtClean="0"/>
              <a:t>განმამტკიცებლის რაოდენობაზე;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2000" dirty="0" smtClean="0"/>
              <a:t>განტკიცების ალბათობაზე.</a:t>
            </a:r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r>
              <a:rPr lang="ka-GE" sz="2000" dirty="0" smtClean="0"/>
              <a:t>დელიკვენტური ქცევა დიდი ალბათობით ხორციელდება მაშინ, როდესაც</a:t>
            </a:r>
          </a:p>
          <a:p>
            <a:pPr marL="457200" indent="-457200">
              <a:buAutoNum type="arabicPeriod"/>
            </a:pPr>
            <a:r>
              <a:rPr lang="ka-GE" sz="2000" dirty="0" smtClean="0"/>
              <a:t>უფრო ხშირად განმტკიცდება და შედარებით იშვიათად ისჯება;</a:t>
            </a:r>
          </a:p>
          <a:p>
            <a:pPr marL="457200" indent="-457200">
              <a:buAutoNum type="arabicPeriod"/>
            </a:pPr>
            <a:r>
              <a:rPr lang="ka-GE" sz="2000" dirty="0" smtClean="0"/>
              <a:t>განმამტკიცებლის რაოდენობა დიდია;</a:t>
            </a:r>
          </a:p>
          <a:p>
            <a:pPr marL="457200" indent="-457200">
              <a:buAutoNum type="arabicPeriod"/>
            </a:pPr>
            <a:r>
              <a:rPr lang="ka-GE" sz="2000" dirty="0" smtClean="0"/>
              <a:t>უფრო მაღალია ალბათობა იმისა, რომ დელიკვენტური ქცევა განმტკიცდება და არა მისი ჩამანაცვლებელი/ალტერნატიული ქცევა.</a:t>
            </a:r>
          </a:p>
          <a:p>
            <a:pPr marL="457200" indent="-457200">
              <a:buAutoNum type="arabicPeriod"/>
            </a:pPr>
            <a:endParaRPr lang="ka-GE" sz="2000" dirty="0" smtClean="0"/>
          </a:p>
          <a:p>
            <a:endParaRPr lang="ka-GE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37277" y="1023582"/>
            <a:ext cx="5445455" cy="2866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/>
              <a:t>სხვადასხვა ქცევის განმტკიცების მოსალოდნელობა განსხვავებულია. </a:t>
            </a:r>
            <a:endParaRPr lang="ka-G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a-G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/>
              <a:t>ინდივიდი, მეტი ალბათობით, ახორციელებს ქცევას, რომლის განმტკიცების ალბათობაც უფრო მაღალია, ვიდრე დასჯის. </a:t>
            </a:r>
          </a:p>
        </p:txBody>
      </p:sp>
    </p:spTree>
    <p:extLst>
      <p:ext uri="{BB962C8B-B14F-4D97-AF65-F5344CB8AC3E}">
        <p14:creationId xmlns:p14="http://schemas.microsoft.com/office/powerpoint/2010/main" val="342810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4"/>
            <a:ext cx="10515600" cy="590218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დიფერენციალური განმტკიცების წყარო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337480"/>
            <a:ext cx="11791665" cy="526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000" dirty="0" smtClean="0"/>
              <a:t>სოციალიზაციის აგენტების გარდა, სოციალური დასწავლის თეორია გამოყოფს დიფერენციალური განმტკიცების ორ წყაროს:</a:t>
            </a:r>
          </a:p>
          <a:p>
            <a:pPr marL="0" indent="0">
              <a:buNone/>
            </a:pPr>
            <a:endParaRPr lang="ka-GE" sz="2000" dirty="0" smtClean="0"/>
          </a:p>
          <a:p>
            <a:r>
              <a:rPr lang="ka-GE" sz="2000" b="1" dirty="0" smtClean="0"/>
              <a:t>თვითგანმტკიცება (</a:t>
            </a:r>
            <a:r>
              <a:rPr lang="en-US" sz="2000" b="1" dirty="0" smtClean="0"/>
              <a:t>Self-reinforcement</a:t>
            </a:r>
            <a:r>
              <a:rPr lang="ka-GE" sz="2000" b="1" dirty="0" smtClean="0"/>
              <a:t>)</a:t>
            </a:r>
            <a:r>
              <a:rPr lang="en-US" sz="2000" dirty="0" smtClean="0"/>
              <a:t>- </a:t>
            </a:r>
            <a:r>
              <a:rPr lang="ka-GE" sz="2000" dirty="0" smtClean="0"/>
              <a:t>სოციალიზაციის პროცესში ინტეგრირებული სტანდარტების შესაბამისად თვითრეაქციული გავლენები;</a:t>
            </a:r>
          </a:p>
          <a:p>
            <a:endParaRPr lang="ka-GE" sz="2000" dirty="0" smtClean="0"/>
          </a:p>
          <a:p>
            <a:r>
              <a:rPr lang="ka-GE" sz="2000" b="1" dirty="0" smtClean="0"/>
              <a:t>თავისთავადი გამტკიცება (</a:t>
            </a:r>
            <a:r>
              <a:rPr lang="en-US" sz="2000" b="1" dirty="0" smtClean="0"/>
              <a:t>Intrinsically reinforcement</a:t>
            </a:r>
            <a:r>
              <a:rPr lang="ka-GE" sz="2000" b="1" dirty="0" smtClean="0"/>
              <a:t>)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ka-GE" sz="2000" dirty="0" smtClean="0"/>
              <a:t>არასოციალური განმამტკიცებელი (ნარკოტიკების მოხმარება; ექტრემალური ქცევა ინტენსიური სტიმულაციისთვის - </a:t>
            </a:r>
            <a:r>
              <a:rPr lang="en-US" sz="2000" dirty="0" smtClean="0"/>
              <a:t>sensation seekers</a:t>
            </a:r>
            <a:r>
              <a:rPr lang="ka-GE" sz="2000" dirty="0" smtClean="0"/>
              <a:t>)</a:t>
            </a:r>
            <a:r>
              <a:rPr lang="en-US" sz="2000" dirty="0" smtClean="0"/>
              <a:t> </a:t>
            </a:r>
            <a:endParaRPr lang="ka-GE" sz="2000" dirty="0" smtClean="0"/>
          </a:p>
          <a:p>
            <a:pPr marL="0" indent="0">
              <a:buNone/>
            </a:pPr>
            <a:r>
              <a:rPr lang="ka-GE" sz="2000" dirty="0" smtClean="0"/>
              <a:t>განმამტკიცებელია თავად ქცევის განხორციელების პროცესი ან მისი შედეგი, როგორც ემოციური განმამტკიცებელი. </a:t>
            </a:r>
          </a:p>
          <a:p>
            <a:pPr marL="0" indent="0">
              <a:buNone/>
            </a:pPr>
            <a:r>
              <a:rPr lang="ka-GE" sz="2000" dirty="0" smtClean="0"/>
              <a:t>თავისთავადი განმამტკიცებლის ვალენტობაზე, შეიძლება, გავლენას ახდენდეს ინტეგრირებული რწმენები და ატიტუდები.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627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1" y="174056"/>
            <a:ext cx="10515600" cy="521979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განმტკიცების მექანიზმები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696035"/>
            <a:ext cx="11791665" cy="5480928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ქცევა ჩაქრობის მიმართ რეზისტენტულია წყვეტილი/ვარიაბელური და არა უწყვეტი/ფიქსირებული განმტკიცების შემთხვევაში;</a:t>
            </a:r>
          </a:p>
          <a:p>
            <a:r>
              <a:rPr lang="ka-GE" sz="2000" dirty="0" smtClean="0"/>
              <a:t>განმამტკიცებელთა ასოცირებული გარემოებები დიფერენცირდება იმის მიხედვით, თუ რამდენად მაღალია ქცევის განმტკიცების ალბათობა (დისკრიმინაციული სტიმული), რის გამოც, მოზარდების ქცევა განსხვავდება სხვადასხვა სოციალურ გარემოში. </a:t>
            </a:r>
            <a:endParaRPr lang="ka-GE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70859"/>
              </p:ext>
            </p:extLst>
          </p:nvPr>
        </p:nvGraphicFramePr>
        <p:xfrm>
          <a:off x="1567975" y="2415653"/>
          <a:ext cx="81279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112942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dirty="0" smtClean="0"/>
                        <a:t>ფიქსირებული</a:t>
                      </a:r>
                    </a:p>
                    <a:p>
                      <a:r>
                        <a:rPr lang="ka-GE" sz="1400" b="0" u="sng" dirty="0" smtClean="0"/>
                        <a:t>არ იცვლება/სტაბილურია </a:t>
                      </a:r>
                      <a:r>
                        <a:rPr lang="ka-GE" sz="1400" b="0" dirty="0" smtClean="0"/>
                        <a:t>ქცევების რაოდენობა ან დრო, რომლის შემდეგაც მიეწოდება</a:t>
                      </a:r>
                      <a:r>
                        <a:rPr lang="ka-GE" sz="1400" b="0" baseline="0" dirty="0" smtClean="0"/>
                        <a:t> განმამტკიცებელი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dirty="0" smtClean="0"/>
                        <a:t>ცვალდებადი</a:t>
                      </a:r>
                    </a:p>
                    <a:p>
                      <a:r>
                        <a:rPr lang="ka-GE" sz="1400" b="0" u="sng" dirty="0" smtClean="0"/>
                        <a:t>იცვლება/არასტაბილურია </a:t>
                      </a:r>
                      <a:r>
                        <a:rPr lang="ka-GE" sz="1400" b="0" dirty="0" smtClean="0"/>
                        <a:t>ქცევების რაოდენობა ან დრო,</a:t>
                      </a:r>
                      <a:r>
                        <a:rPr lang="ka-GE" sz="1400" b="0" baseline="0" dirty="0" smtClean="0"/>
                        <a:t> რომლსი შემდეგაც მიეწოდება განმამტკიცებელი</a:t>
                      </a:r>
                      <a:endParaRPr lang="en-US" sz="1400" b="0" dirty="0"/>
                    </a:p>
                  </a:txBody>
                  <a:tcPr/>
                </a:tc>
              </a:tr>
              <a:tr h="1753586">
                <a:tc>
                  <a:txBody>
                    <a:bodyPr/>
                    <a:lstStyle/>
                    <a:p>
                      <a:r>
                        <a:rPr lang="ka-GE" sz="1400" b="1" dirty="0" smtClean="0"/>
                        <a:t>პროპორციული</a:t>
                      </a:r>
                    </a:p>
                    <a:p>
                      <a:r>
                        <a:rPr lang="ka-GE" sz="1400" dirty="0" smtClean="0"/>
                        <a:t>განმამტკიცებლის მიწოდება კონკრეტული რაოდენობის </a:t>
                      </a:r>
                      <a:r>
                        <a:rPr lang="ka-GE" sz="1400" u="sng" dirty="0" smtClean="0"/>
                        <a:t>ქცევის </a:t>
                      </a:r>
                      <a:r>
                        <a:rPr lang="ka-GE" sz="1400" dirty="0" smtClean="0"/>
                        <a:t>გამოვლენის შემდეგ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b="1" dirty="0" smtClean="0"/>
                        <a:t>ფიქსირებული პროპორცია </a:t>
                      </a:r>
                      <a:r>
                        <a:rPr lang="ka-GE" sz="1400" b="0" i="0" baseline="0" dirty="0" smtClean="0"/>
                        <a:t>ამგვარი განმტკიცება ეფექტურია, რადგან ორგანიზმს შეუძლია იმდენი განმამტკიცებელი მიიღოს, რამდენიც სურს, თუ იმოქმედებს სწრაფად. </a:t>
                      </a:r>
                      <a:endParaRPr lang="en-US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b="1" dirty="0" smtClean="0"/>
                        <a:t>ცვალებადი</a:t>
                      </a:r>
                      <a:r>
                        <a:rPr lang="ka-GE" sz="1400" b="1" baseline="0" dirty="0" smtClean="0"/>
                        <a:t> პროპორცია </a:t>
                      </a:r>
                      <a:r>
                        <a:rPr lang="ka-GE" sz="1400" b="0" baseline="0" dirty="0" smtClean="0"/>
                        <a:t>ორგანიზმმა ზუსტად არ იცის, რამდენი ქცევის შემდეგ მიიღებს განმამტკიცებელს და კვლავ და კვლავ ახორციელებს ქცევას. ამგვარი განმტკიცება ყველაზე ნაკლებად ექვემდებარება ჩაქრობას. </a:t>
                      </a:r>
                      <a:endParaRPr lang="en-US" sz="1400" b="0" dirty="0"/>
                    </a:p>
                  </a:txBody>
                  <a:tcPr/>
                </a:tc>
              </a:tr>
              <a:tr h="1129428">
                <a:tc>
                  <a:txBody>
                    <a:bodyPr/>
                    <a:lstStyle/>
                    <a:p>
                      <a:r>
                        <a:rPr lang="ka-GE" sz="1400" b="1" dirty="0" smtClean="0"/>
                        <a:t>ინტერვალური</a:t>
                      </a:r>
                    </a:p>
                    <a:p>
                      <a:r>
                        <a:rPr lang="ka-GE" sz="1400" dirty="0" smtClean="0"/>
                        <a:t>განმამტკიცებლის მიწოდება კონკრეტული </a:t>
                      </a:r>
                      <a:r>
                        <a:rPr lang="ka-GE" sz="1400" u="sng" dirty="0" smtClean="0"/>
                        <a:t>დროის </a:t>
                      </a:r>
                      <a:r>
                        <a:rPr lang="ka-GE" sz="1400" dirty="0" smtClean="0"/>
                        <a:t>ინტერვალის გასვლის შემდეგ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b="1" i="1" dirty="0" smtClean="0"/>
                        <a:t>ფიქსირებული ინტერვალური</a:t>
                      </a:r>
                      <a:r>
                        <a:rPr lang="ka-GE" sz="1400" b="1" i="1" baseline="0" dirty="0" smtClean="0"/>
                        <a:t> </a:t>
                      </a:r>
                      <a:r>
                        <a:rPr lang="ka-GE" sz="1400" b="0" i="0" baseline="0" dirty="0" smtClean="0"/>
                        <a:t>ამ ფორმის განმტკიცება ყველაზე არაეფექტურია</a:t>
                      </a:r>
                      <a:endParaRPr lang="en-US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400" b="1" i="1" dirty="0" smtClean="0"/>
                        <a:t>ცვალდებადი ინტერვალური</a:t>
                      </a:r>
                      <a:r>
                        <a:rPr lang="ka-GE" sz="1400" b="1" i="1" baseline="0" dirty="0" smtClean="0"/>
                        <a:t> </a:t>
                      </a:r>
                      <a:r>
                        <a:rPr lang="ka-GE" sz="1400" b="0" i="0" baseline="0" dirty="0" smtClean="0"/>
                        <a:t>ამ ტიპის განმტკიცებით ქცევის შეძენა საშუალოდ სწრაფია, მაგრამ ძალიან სტაბილური და ძნელად ქრება. </a:t>
                      </a:r>
                      <a:endParaRPr lang="ka-GE" sz="1400" b="0" i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8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29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რწმენები/ატიტუდები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5" y="900752"/>
            <a:ext cx="11477767" cy="5957248"/>
          </a:xfrm>
        </p:spPr>
        <p:txBody>
          <a:bodyPr>
            <a:normAutofit fontScale="92500" lnSpcReduction="10000"/>
          </a:bodyPr>
          <a:lstStyle/>
          <a:p>
            <a:r>
              <a:rPr lang="ka-GE" sz="1800" dirty="0" smtClean="0"/>
              <a:t>ნაკლებად სერიოზული დელიკვენტობის ზოგადი მიმღებლობა (მარიხუანას მოხმარება; სქესობრივი კავშირები; გემბლინგი; სახლიდან გაქცევა; სკოლის გაცდენა - სტატუსური დანაშაული);</a:t>
            </a:r>
            <a:endParaRPr lang="en-US" sz="1800" dirty="0" smtClean="0"/>
          </a:p>
          <a:p>
            <a:pPr marL="0" indent="0">
              <a:buNone/>
            </a:pPr>
            <a:endParaRPr lang="ka-GE" sz="1800" dirty="0" smtClean="0"/>
          </a:p>
          <a:p>
            <a:r>
              <a:rPr lang="ka-GE" sz="1800" dirty="0" smtClean="0"/>
              <a:t>დევიაციის (მათ შორის, სერიოზული ფორმის) მიმღებლობა(გამართლება, მიტევება, მოწონება), განსაზღვრულ პირობებში (რომელშიც შეზღუდულია ლეგიტიმური მიზნების მიღწევა ასეთივე საშუალებებით): (</a:t>
            </a:r>
            <a:r>
              <a:rPr lang="en-US" sz="1800" dirty="0" err="1" smtClean="0"/>
              <a:t>Sykers</a:t>
            </a:r>
            <a:r>
              <a:rPr lang="en-US" sz="1800" dirty="0" smtClean="0"/>
              <a:t> &amp; </a:t>
            </a:r>
            <a:r>
              <a:rPr lang="en-US" sz="1800" dirty="0" err="1" smtClean="0"/>
              <a:t>Matza</a:t>
            </a:r>
            <a:r>
              <a:rPr lang="en-US" sz="1800" dirty="0" smtClean="0"/>
              <a:t>, 1957</a:t>
            </a:r>
            <a:r>
              <a:rPr lang="ka-GE" sz="18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პასუხისმგებლობის უარყოფა;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დაზიანების უარყოფა;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მსხვერპლის უარყოფა (დეჰუმანიზაცია);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“</a:t>
            </a:r>
            <a:r>
              <a:rPr lang="ka-GE" sz="1800" dirty="0" smtClean="0"/>
              <a:t>მსჯავრმდებელის განსჯა</a:t>
            </a:r>
            <a:r>
              <a:rPr lang="en-US" sz="1800" dirty="0" smtClean="0"/>
              <a:t>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აპელირება უფრო მნიშვნელოვან ღირებულებებზე.</a:t>
            </a:r>
            <a:endParaRPr lang="en-US" sz="1800" dirty="0" smtClean="0"/>
          </a:p>
          <a:p>
            <a:pPr marL="0" indent="0">
              <a:buNone/>
            </a:pPr>
            <a:endParaRPr lang="ka-GE" sz="1800" dirty="0" smtClean="0"/>
          </a:p>
          <a:p>
            <a:r>
              <a:rPr lang="ka-GE" sz="1800" dirty="0" smtClean="0"/>
              <a:t>დევიაციის მიმართ ტოლერანტული ზოგადი ღირებულებები - მოცემული ღირებულებები არ გულისხმობს დელიკვენტობის ექსპლიციტურად მიღებას/გამართლებას, თუმცა დელიკვენტობა ნაგულისხმევია, როგორც როგორც უფრო მიმზიდველი ცხოვრების წესის ალტერნატივა.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დელიკვენტობა, როგორც ამაღელვებელი გამოცდილება/თავგადასავალი;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დელიკვენტობა, როგორც სასურველი რესურსის (ლეგიტიმური მიზნის) მარტივად (ნაკლები ძალისხმევით) მიღების საშუალება;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a-GE" sz="1800" dirty="0" smtClean="0"/>
              <a:t>დელიკვენტობა</a:t>
            </a:r>
            <a:r>
              <a:rPr lang="en-US" sz="1800" dirty="0" smtClean="0"/>
              <a:t>,</a:t>
            </a:r>
            <a:r>
              <a:rPr lang="ka-GE" sz="1800" dirty="0" smtClean="0"/>
              <a:t>როგორც ავტორიტეტის და ძალაუფლების მოპოვების საშუალება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8650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2"/>
            <a:ext cx="10515600" cy="249023"/>
          </a:xfrm>
        </p:spPr>
        <p:txBody>
          <a:bodyPr>
            <a:noAutofit/>
          </a:bodyPr>
          <a:lstStyle/>
          <a:p>
            <a:pPr algn="ctr"/>
            <a:r>
              <a:rPr lang="ka-GE" sz="2200" b="1" dirty="0" smtClean="0"/>
              <a:t>ინდივიდუალური მახასითებლები და ანტისოციალური ქცევა სოციალური დასწავლის თეორიაში</a:t>
            </a:r>
            <a:endParaRPr lang="en-US" sz="2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955797"/>
              </p:ext>
            </p:extLst>
          </p:nvPr>
        </p:nvGraphicFramePr>
        <p:xfrm>
          <a:off x="1" y="586855"/>
          <a:ext cx="12192000" cy="6271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05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3"/>
            <a:ext cx="10515600" cy="385502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თვითრეგულაციის კვლევის უპირატესობები და რეკომენდაციები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696036"/>
            <a:ext cx="11641541" cy="5909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a-GE" i="1" dirty="0" smtClean="0"/>
              <a:t>უპირატესობები:</a:t>
            </a:r>
          </a:p>
          <a:p>
            <a:pPr marL="514350" indent="-514350">
              <a:buAutoNum type="arabicPeriod"/>
            </a:pPr>
            <a:r>
              <a:rPr lang="ka-GE" dirty="0" smtClean="0"/>
              <a:t>ანატომიური და ბიოქიმიური პროცესების მტკიცებულებითი პრაქტიკა;</a:t>
            </a:r>
          </a:p>
          <a:p>
            <a:pPr marL="514350" indent="-514350">
              <a:buAutoNum type="arabicPeriod"/>
            </a:pPr>
            <a:r>
              <a:rPr lang="ka-GE" dirty="0" smtClean="0"/>
              <a:t>დაკვირვებადი ინდიკატორების გამოყენებით კვლევის საშუალება (თვითანგარიშის კითხვარის საპირისპიროდ);</a:t>
            </a:r>
          </a:p>
          <a:p>
            <a:pPr marL="514350" indent="-514350">
              <a:buAutoNum type="arabicPeriod"/>
            </a:pPr>
            <a:r>
              <a:rPr lang="ka-GE" dirty="0" smtClean="0"/>
              <a:t>მიუხედავად იმისა, რომ მიბმულია ასაკობრივი მომწიფების ფაქტორებზე, მასზე გავლენას ახდენს სოციალური გარემო, ამდენად მედიაციური ცვლადის კრიტერიუმს აკმაყოფილებს. </a:t>
            </a:r>
            <a:endParaRPr lang="en-US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i="1" dirty="0" smtClean="0"/>
              <a:t>რეკომენდაციები</a:t>
            </a:r>
          </a:p>
          <a:p>
            <a:r>
              <a:rPr lang="ka-GE" dirty="0" smtClean="0"/>
              <a:t>ლონგიტიდური კვლევის საჭიროება, რადგან თვიტრეგულაციის ფორმირებაზე გავლენის მქონე ასაკობრივი და სოციალური ფაქტორები იცვლება დინამიკაში. ასევე, მნიშვნელოვანია ისეთი ინსტრუმენტების გამოყენება, რომლებიც თვითრეგულაციის წყაროების დიფერენცირებულად შესწავლის საშუალებას მოგვცემს;</a:t>
            </a:r>
          </a:p>
          <a:p>
            <a:r>
              <a:rPr lang="ka-GE" dirty="0" smtClean="0"/>
              <a:t>თვითრეგულაციაზე გავლენის მქონე სოციალური პროცესის ფაქტორების შესწავლა (ოჯახი-ადრეულ ბავშვობაში; სკოლისა და თანატოლების გარემო-მოზარდობაში), ვინაიდან ამ ფაქტორების კონტროლი კვაზი ექსპერიმენტული დიზაინით შედარებით ხელმისაწვდომია.</a:t>
            </a:r>
          </a:p>
          <a:p>
            <a:r>
              <a:rPr lang="ka-GE" dirty="0" smtClean="0"/>
              <a:t>მოდერაციული და მედიაციური ანალიზი, რომელიც ინდივიდუალურ საჭიროებებზე მორგებული პროგრამების შექმნის საშუალებაა (</a:t>
            </a:r>
            <a:r>
              <a:rPr lang="en-US" dirty="0" smtClean="0"/>
              <a:t>what works well for whom</a:t>
            </a:r>
            <a:r>
              <a:rPr lang="ka-GE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1086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Wingdings</vt:lpstr>
      <vt:lpstr>Office Theme</vt:lpstr>
      <vt:lpstr>სოციალური დასწავლი თეორია და დელიკვენტური ქცევა </vt:lpstr>
      <vt:lpstr>დელიკვენტური ქცევის სოციალური დასწავლის მოდელი</vt:lpstr>
      <vt:lpstr>სოციალური დასწავლის თეორია და ანტისოციალური ქცევა (Sutherland, Akers)</vt:lpstr>
      <vt:lpstr>დიფერენციალური განმტკიცება</vt:lpstr>
      <vt:lpstr>დიფერენციალური განმტკიცების წყარო</vt:lpstr>
      <vt:lpstr>განმტკიცების მექანიზმები</vt:lpstr>
      <vt:lpstr>რწმენები/ატიტუდები</vt:lpstr>
      <vt:lpstr>ინდივიდუალური მახასითებლები და ანტისოციალური ქცევა სოციალური დასწავლის თეორიაში</vt:lpstr>
      <vt:lpstr>თვითრეგულაციის კვლევის უპირატესობები და რეკომენდაციები</vt:lpstr>
      <vt:lpstr>ბავშვის სქესი და ანტისოციალური ქცევა</vt:lpstr>
      <vt:lpstr>თანატოლთა ჯგუფთან კომუნიკაცია და გასხვავებები ანტისოციალური ქცევის პატერნებში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ბავშვთა და მოზარდთა ანტისოციალური ქცევის სოციალური დასწავლის მოდელი</dc:title>
  <dc:creator>თინათინ ბანძელაძე</dc:creator>
  <cp:lastModifiedBy>თინათინ ბანძელაძე</cp:lastModifiedBy>
  <cp:revision>35</cp:revision>
  <dcterms:created xsi:type="dcterms:W3CDTF">2020-05-11T11:23:55Z</dcterms:created>
  <dcterms:modified xsi:type="dcterms:W3CDTF">2020-05-15T08:37:50Z</dcterms:modified>
</cp:coreProperties>
</file>