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458200" cy="6096000"/>
          </a:xfrm>
        </p:spPr>
        <p:txBody>
          <a:bodyPr>
            <a:normAutofit/>
          </a:bodyPr>
          <a:lstStyle/>
          <a:p>
            <a:pPr algn="just"/>
            <a:endParaRPr lang="en-US" sz="2800" dirty="0" smtClean="0">
              <a:latin typeface="Sylfaen" pitchFamily="18" charset="0"/>
            </a:endParaRPr>
          </a:p>
          <a:p>
            <a:r>
              <a:rPr lang="en-US" sz="2800" dirty="0" smtClean="0">
                <a:latin typeface="Sylfaen" pitchFamily="18" charset="0"/>
              </a:rPr>
              <a:t>  </a:t>
            </a:r>
            <a:r>
              <a:rPr lang="ka-GE" sz="2800" dirty="0" smtClean="0">
                <a:solidFill>
                  <a:srgbClr val="FF0000"/>
                </a:solidFill>
                <a:latin typeface="Sylfaen" pitchFamily="18" charset="0"/>
              </a:rPr>
              <a:t>პრაქტიკული სამუშაო</a:t>
            </a:r>
          </a:p>
          <a:p>
            <a:endParaRPr lang="ka-GE" sz="2800" dirty="0" smtClean="0">
              <a:solidFill>
                <a:srgbClr val="FF0000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   მოცემულია </a:t>
            </a: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მეგრული </a:t>
            </a: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ტექსტი  ქართული ვერსიით</a:t>
            </a:r>
          </a:p>
          <a:p>
            <a:pPr algn="just">
              <a:buFont typeface="Wingdings" pitchFamily="2" charset="2"/>
              <a:buChar char="Ø"/>
            </a:pPr>
            <a:endParaRPr lang="ka-GE" sz="2400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 შეადგინეთ მინილექსიკონი</a:t>
            </a:r>
          </a:p>
          <a:p>
            <a:pPr algn="just">
              <a:buFont typeface="Wingdings" pitchFamily="2" charset="2"/>
              <a:buChar char="Ø"/>
            </a:pPr>
            <a:endParaRPr lang="ka-GE" sz="2400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ka-GE" sz="2400" b="1" dirty="0" smtClean="0">
                <a:solidFill>
                  <a:srgbClr val="FF0000"/>
                </a:solidFill>
                <a:latin typeface="Sylfaen" pitchFamily="18" charset="0"/>
              </a:rPr>
              <a:t>გაარჩიეთ</a:t>
            </a:r>
            <a:r>
              <a:rPr lang="ka-GE" sz="2400" dirty="0" smtClean="0">
                <a:solidFill>
                  <a:schemeClr val="tx1"/>
                </a:solidFill>
                <a:latin typeface="Sylfaen" pitchFamily="18" charset="0"/>
              </a:rPr>
              <a:t> არსებითი, ზედსართავი, რიცხვითი სახელები (გავლილი  თეორიული მასალა)</a:t>
            </a:r>
            <a:endParaRPr lang="en-US" sz="24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pPr algn="ctr"/>
            <a:r>
              <a:rPr lang="ka-GE" b="1" dirty="0" smtClean="0">
                <a:latin typeface="Sylfaen" pitchFamily="18" charset="0"/>
              </a:rPr>
              <a:t>მეშხურეში არიკი</a:t>
            </a:r>
            <a:endParaRPr lang="en-US" dirty="0" smtClean="0">
              <a:latin typeface="Sylfaen" pitchFamily="18" charset="0"/>
            </a:endParaRPr>
          </a:p>
          <a:p>
            <a:pPr algn="just"/>
            <a:r>
              <a:rPr lang="ka-GE" dirty="0" smtClean="0">
                <a:latin typeface="Sylfaen" pitchFamily="18" charset="0"/>
              </a:rPr>
              <a:t>ორდეს სუმი ჯიმალეფი დო თენენს ქეშეძინეს დაქ.  ოდო თხილანდსეს თე სუმი ჯიმალეფი შხურს, მარა ირი სერს დითმაკორდუდუ შხურს. ქუყარულუ უჩაში ჯიმაქ; მედინუ თუმ სერს ხოლო შხურქ. მაჟია სერს ოშკარი ჯიმაქ ხოლო ქუყარულუ დო ბოლოს უკულაში ჯიმაქ ქუყარულუ. </a:t>
            </a:r>
            <a:r>
              <a:rPr lang="ka-GE" dirty="0" smtClean="0"/>
              <a:t>ხვალე თე ჯიმაქ ქოძირუ შხურიში მახენჯი, ქააოთუ თოფი დო დოჭყოლუ, მარა ირტუ თი მაზაკვალქ. </a:t>
            </a:r>
            <a:endParaRPr lang="ka-GE" dirty="0" smtClean="0">
              <a:latin typeface="Sylfae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/>
          <a:lstStyle/>
          <a:p>
            <a:pPr algn="ctr"/>
            <a:r>
              <a:rPr lang="ka-GE" b="1" dirty="0" smtClean="0">
                <a:latin typeface="Sylfaen" pitchFamily="18" charset="0"/>
              </a:rPr>
              <a:t>მეცხვარის ზღაპარი</a:t>
            </a:r>
            <a:endParaRPr lang="en-US" dirty="0" smtClean="0">
              <a:latin typeface="Sylfaen" pitchFamily="18" charset="0"/>
            </a:endParaRPr>
          </a:p>
          <a:p>
            <a:pPr algn="just"/>
            <a:r>
              <a:rPr lang="ka-GE" dirty="0" smtClean="0">
                <a:latin typeface="Sylfaen" pitchFamily="18" charset="0"/>
              </a:rPr>
              <a:t>იყვნენ სამი ძმები და ამათ შეეძინათ და. ჰოდა, მწყემსავდნენ ეს სამი ძმები ცხვარს, მაგრამ ყოველ ღამეს აკლდებოდა ცხვარს. უყარაულა უფროსმა ძმამ; დაიკარგა იმ საღამოსაც ცხვარი. </a:t>
            </a:r>
            <a:r>
              <a:rPr lang="ka-GE" dirty="0" smtClean="0"/>
              <a:t>მეორე ღამეს შუათანა ძმამაც უყარაულა და ბოლოს უმცროსმა ძმამ უყარაულა. მხოლოდ ამ ძმამ ნახა ცხვრის ქურდი, ესროლა თოფი და დაჭრა, მაგრამ გაიქცა ის მზაკვარი.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r>
              <a:rPr lang="ka-GE" smtClean="0"/>
              <a:t> გმადლობთ   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152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6</cp:revision>
  <dcterms:created xsi:type="dcterms:W3CDTF">2006-08-16T00:00:00Z</dcterms:created>
  <dcterms:modified xsi:type="dcterms:W3CDTF">2018-06-20T05:24:56Z</dcterms:modified>
</cp:coreProperties>
</file>