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57200"/>
            <a:ext cx="8153400" cy="6172200"/>
          </a:xfrm>
        </p:spPr>
        <p:txBody>
          <a:bodyPr/>
          <a:lstStyle/>
          <a:p>
            <a:r>
              <a:rPr lang="en-US" sz="3600" dirty="0" smtClean="0">
                <a:latin typeface="Sylfaen" pitchFamily="18" charset="0"/>
              </a:rPr>
              <a:t> </a:t>
            </a:r>
            <a:r>
              <a:rPr lang="ka-GE" sz="2800" dirty="0" smtClean="0">
                <a:solidFill>
                  <a:srgbClr val="FF0000"/>
                </a:solidFill>
                <a:latin typeface="Sylfaen" pitchFamily="18" charset="0"/>
              </a:rPr>
              <a:t>პრაქტიკული სამუშაო</a:t>
            </a:r>
          </a:p>
          <a:p>
            <a:endParaRPr lang="ka-GE" sz="2800" dirty="0" smtClean="0">
              <a:solidFill>
                <a:srgbClr val="FF0000"/>
              </a:solidFill>
              <a:latin typeface="Sylfae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ka-GE" sz="2800" dirty="0" smtClean="0">
                <a:solidFill>
                  <a:schemeClr val="tx1"/>
                </a:solidFill>
                <a:latin typeface="Sylfaen" pitchFamily="18" charset="0"/>
              </a:rPr>
              <a:t>   მოცემულია </a:t>
            </a:r>
            <a:r>
              <a:rPr lang="ka-GE" sz="2800" dirty="0" smtClean="0">
                <a:solidFill>
                  <a:schemeClr val="tx1"/>
                </a:solidFill>
                <a:latin typeface="Sylfaen" pitchFamily="18" charset="0"/>
              </a:rPr>
              <a:t>ლაზური </a:t>
            </a:r>
            <a:r>
              <a:rPr lang="ka-GE" sz="2800" dirty="0" smtClean="0">
                <a:solidFill>
                  <a:schemeClr val="tx1"/>
                </a:solidFill>
                <a:latin typeface="Sylfaen" pitchFamily="18" charset="0"/>
              </a:rPr>
              <a:t>ტექსტი  ქართული ვერსიით</a:t>
            </a:r>
          </a:p>
          <a:p>
            <a:pPr algn="just">
              <a:buFont typeface="Wingdings" pitchFamily="2" charset="2"/>
              <a:buChar char="Ø"/>
            </a:pPr>
            <a:endParaRPr lang="ka-GE" sz="2800" dirty="0" smtClean="0">
              <a:solidFill>
                <a:schemeClr val="tx1"/>
              </a:solidFill>
              <a:latin typeface="Sylfae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ka-GE" sz="2800" dirty="0" smtClean="0">
                <a:solidFill>
                  <a:schemeClr val="tx1"/>
                </a:solidFill>
                <a:latin typeface="Sylfaen" pitchFamily="18" charset="0"/>
              </a:rPr>
              <a:t> შეადგინეთ მინილექსიკონი</a:t>
            </a:r>
          </a:p>
          <a:p>
            <a:pPr algn="just">
              <a:buFont typeface="Wingdings" pitchFamily="2" charset="2"/>
              <a:buChar char="Ø"/>
            </a:pPr>
            <a:endParaRPr lang="ka-GE" sz="2800" dirty="0" smtClean="0">
              <a:solidFill>
                <a:schemeClr val="tx1"/>
              </a:solidFill>
              <a:latin typeface="Sylfae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ka-GE" sz="2800" dirty="0" smtClean="0">
                <a:solidFill>
                  <a:schemeClr val="tx1"/>
                </a:solidFill>
                <a:latin typeface="Sylfaen" pitchFamily="18" charset="0"/>
              </a:rPr>
              <a:t> </a:t>
            </a:r>
            <a:r>
              <a:rPr lang="ka-GE" sz="2800" b="1" dirty="0" smtClean="0">
                <a:solidFill>
                  <a:srgbClr val="FF0000"/>
                </a:solidFill>
                <a:latin typeface="Sylfaen" pitchFamily="18" charset="0"/>
              </a:rPr>
              <a:t>გაარჩიეთ</a:t>
            </a:r>
            <a:r>
              <a:rPr lang="ka-GE" sz="2800" dirty="0" smtClean="0">
                <a:solidFill>
                  <a:schemeClr val="tx1"/>
                </a:solidFill>
                <a:latin typeface="Sylfaen" pitchFamily="18" charset="0"/>
              </a:rPr>
              <a:t> არსებითი, ზედსართავი, რიცხვითი სახელები (გავლილი  თეორიული მასალა)</a:t>
            </a:r>
            <a:endParaRPr lang="en-US" sz="2800" dirty="0">
              <a:latin typeface="Sylfae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04800"/>
            <a:ext cx="8534400" cy="6248400"/>
          </a:xfrm>
        </p:spPr>
        <p:txBody>
          <a:bodyPr/>
          <a:lstStyle/>
          <a:p>
            <a:pPr algn="ctr"/>
            <a:r>
              <a:rPr lang="ka-GE" b="1" dirty="0" smtClean="0">
                <a:latin typeface="Sylfaen" pitchFamily="18" charset="0"/>
              </a:rPr>
              <a:t>არ ბიჭიში </a:t>
            </a:r>
            <a:r>
              <a:rPr lang="ka-GE" b="1" dirty="0" smtClean="0">
                <a:latin typeface="Sylfaen" pitchFamily="18" charset="0"/>
              </a:rPr>
              <a:t>ამბაი</a:t>
            </a:r>
          </a:p>
          <a:p>
            <a:pPr algn="ctr"/>
            <a:endParaRPr lang="en-US" dirty="0" smtClean="0">
              <a:latin typeface="Sylfaen" pitchFamily="18" charset="0"/>
            </a:endParaRPr>
          </a:p>
          <a:p>
            <a:pPr algn="just"/>
            <a:r>
              <a:rPr lang="ka-GE" dirty="0" smtClean="0">
                <a:latin typeface="Sylfaen" pitchFamily="18" charset="0"/>
              </a:rPr>
              <a:t>არ კოჩის სუმ ბიჭი უყოუნტეენ. დიდი ბიჭის უწუ-ქი: „აჰა ხუთ მჭითა ალთუნი; აწი იდი დო კურბეთის ფაა მორგი!“ არ წანას დოსქიდუ დო ინა მეჩეეტუ ფაათი ქოჭკომეეტუ დო ქომოხთუ. უწუ-ქი ბაბა-მუშიქ: „ჰა ჟურ ხოჯი, ჰა დუზი; ოქთი დო ჭკომი, სინ ია გახონენ!“ აწი ორთანჯა ბიჭის ხუთ მჭითა ლია ქომეჩუ: „ჰაიდე მოგაფუშა იდი!“</a:t>
            </a:r>
            <a:endParaRPr lang="en-US" dirty="0" smtClean="0">
              <a:latin typeface="Sylfaen" pitchFamily="18" charset="0"/>
            </a:endParaRPr>
          </a:p>
          <a:p>
            <a:endParaRPr lang="en-US" dirty="0">
              <a:latin typeface="Sylfae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457200"/>
            <a:ext cx="8534400" cy="6096000"/>
          </a:xfrm>
        </p:spPr>
        <p:txBody>
          <a:bodyPr/>
          <a:lstStyle/>
          <a:p>
            <a:pPr algn="ctr"/>
            <a:r>
              <a:rPr lang="ka-GE" b="1" dirty="0" smtClean="0">
                <a:latin typeface="Sylfaen" pitchFamily="18" charset="0"/>
              </a:rPr>
              <a:t>ერთი ბიჭის ამბავი</a:t>
            </a:r>
            <a:endParaRPr lang="en-US" dirty="0" smtClean="0">
              <a:latin typeface="Sylfaen" pitchFamily="18" charset="0"/>
            </a:endParaRPr>
          </a:p>
          <a:p>
            <a:pPr algn="just"/>
            <a:r>
              <a:rPr lang="ka-GE" dirty="0" smtClean="0">
                <a:latin typeface="Sylfaen" pitchFamily="18" charset="0"/>
              </a:rPr>
              <a:t>ერთ კაცს სამი ბიჭი ჰყოლია. უფროს ბიჭს უთხრა: „აჰა, ხუთი წითელი ლირა; ახლა წადი და უცხოეთში ფული მოიგე!“ ერთ წელს დარჩა და მიცემული (=რომ მიეცა) ფულიც  შეჭამა თურმე და მოვიდა; უთხრა მამამისმა: „ჰა, ორი ხარი, ჰა მინდორი; ხანი(=აბრუნე) და ჭამე, შენ იმას შეძლებ!“. ახლა შუათანა ბიჭს ხუთი წითელი ლირა მისცა: „ჰაიდა, [ფულის] მოსაგებად წადი!“</a:t>
            </a:r>
            <a:endParaRPr lang="en-US" dirty="0" smtClean="0">
              <a:latin typeface="Sylfaen" pitchFamily="18" charset="0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endParaRPr lang="ka-GE" dirty="0" smtClean="0"/>
          </a:p>
          <a:p>
            <a:endParaRPr lang="ka-GE" dirty="0" smtClean="0"/>
          </a:p>
          <a:p>
            <a:endParaRPr lang="ka-GE" dirty="0" smtClean="0"/>
          </a:p>
          <a:p>
            <a:endParaRPr lang="ka-GE" dirty="0" smtClean="0"/>
          </a:p>
          <a:p>
            <a:pPr algn="ctr"/>
            <a:r>
              <a:rPr lang="ka-GE" dirty="0" smtClean="0"/>
              <a:t>გმადლობთ      ყურადღებისთვის!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179</Words>
  <Application>Microsoft Office PowerPoint</Application>
  <PresentationFormat>On-screen Show (4:3)</PresentationFormat>
  <Paragraphs>17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Slide 1</vt:lpstr>
      <vt:lpstr>Slide 2</vt:lpstr>
      <vt:lpstr>Slide 3</vt:lpstr>
      <vt:lpstr>Slide 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Maia</dc:creator>
  <cp:lastModifiedBy>Maia</cp:lastModifiedBy>
  <cp:revision>4</cp:revision>
  <dcterms:created xsi:type="dcterms:W3CDTF">2006-08-16T00:00:00Z</dcterms:created>
  <dcterms:modified xsi:type="dcterms:W3CDTF">2018-06-20T05:27:22Z</dcterms:modified>
</cp:coreProperties>
</file>