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6" r:id="rId4"/>
    <p:sldId id="275" r:id="rId5"/>
    <p:sldId id="276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06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0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7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6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6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76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1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9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7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7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9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7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8175B5-F5ED-4C45-91B6-B15EE70390B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8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09EA-BB4C-43D3-8A53-48D09D83B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sz="3200" dirty="0"/>
              <a:t>გონებრივი განვითარები შეფერხება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5C5C7-C250-434C-943C-7F0A3F7EA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/>
              <a:t>ლექცია </a:t>
            </a:r>
            <a:r>
              <a:rPr lang="ka-GE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რა არის გონებრივი განვითარების შეფერხება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გონებრივი განვითარების შეფერხება ფსიქიკური დარღვევის ფორმაა, რომელიც გავლენას ახდენს ადამიანის  ფუნქციონირების ხარისხზე, გარემოსთან ადაპტაციის ხარისხზე</a:t>
            </a:r>
          </a:p>
          <a:p>
            <a:r>
              <a:rPr lang="ka-GE" sz="2000" dirty="0"/>
              <a:t>რა არის დამახასიათებელი  –  ჩამორჩენა სწავლაში –  სწავლობს მისთვის დამახასიათებელი ტემპით, ინტელექტუალური უნარების დაქვეითება–  უჭირს დაგეგმვა, აბსტრაქტული და ლოგიკური აზროვნება, ხშირად პრობლემები აქვს კომუნიკაციაში, უჭირს ნატიფი მოძრაობები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879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გონებრივი განვითარების შეფერხების ხარისხი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8581"/>
          </a:xfrm>
        </p:spPr>
        <p:txBody>
          <a:bodyPr>
            <a:normAutofit/>
          </a:bodyPr>
          <a:lstStyle/>
          <a:p>
            <a:r>
              <a:rPr lang="ka-GE" sz="2000" dirty="0"/>
              <a:t>50/55–70 – მსუბუქი</a:t>
            </a:r>
          </a:p>
          <a:p>
            <a:r>
              <a:rPr lang="ka-GE" sz="2000" dirty="0"/>
              <a:t>35/40–50 საშუალო</a:t>
            </a:r>
          </a:p>
          <a:p>
            <a:r>
              <a:rPr lang="ka-GE" sz="2000" dirty="0"/>
              <a:t>20/25 –  ძლიერი</a:t>
            </a:r>
          </a:p>
          <a:p>
            <a:r>
              <a:rPr lang="ka-GE" sz="2000" dirty="0"/>
              <a:t>&lt;20 მძიმე </a:t>
            </a:r>
          </a:p>
          <a:p>
            <a:r>
              <a:rPr lang="ka-GE" sz="2000" dirty="0"/>
              <a:t>დროებით ესაჭიროება დახმარება</a:t>
            </a:r>
          </a:p>
          <a:p>
            <a:r>
              <a:rPr lang="ka-GE" sz="2000" dirty="0"/>
              <a:t>შეზღუდულად ესაჭიროება დახმარება</a:t>
            </a:r>
          </a:p>
          <a:p>
            <a:r>
              <a:rPr lang="ka-GE" sz="2000" dirty="0"/>
              <a:t>ექსტენსიურად ესაჭიროება დახმარება</a:t>
            </a:r>
          </a:p>
          <a:p>
            <a:r>
              <a:rPr lang="ka-GE" sz="2000" dirty="0"/>
              <a:t>ესაჭიროება ყოვლისმომცველი დახმარება</a:t>
            </a:r>
          </a:p>
          <a:p>
            <a:endParaRPr lang="ka-GE" sz="2000" dirty="0"/>
          </a:p>
          <a:p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051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რა მიზეზბი იწვევს გონებრივი განვითარების შეფერხებას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8581"/>
          </a:xfrm>
        </p:spPr>
        <p:txBody>
          <a:bodyPr>
            <a:normAutofit/>
          </a:bodyPr>
          <a:lstStyle/>
          <a:p>
            <a:r>
              <a:rPr lang="ka-GE" sz="2000" dirty="0"/>
              <a:t>პრენატალური</a:t>
            </a:r>
          </a:p>
          <a:p>
            <a:pPr marL="0" indent="0">
              <a:buNone/>
            </a:pPr>
            <a:r>
              <a:rPr lang="ka-GE" sz="2000" dirty="0"/>
              <a:t>–გენეტიკური– (1)ქრომოსომული– დაუნის სინდრომი, მყიდე </a:t>
            </a:r>
            <a:r>
              <a:rPr lang="en-US" sz="2000" dirty="0"/>
              <a:t> X </a:t>
            </a:r>
            <a:r>
              <a:rPr lang="ka-GE" sz="2000" dirty="0"/>
              <a:t>სინდრომი (2) მეტაბოლიზმის თანდაყოლილი დარღვევები –  ფენილკეტონურია</a:t>
            </a:r>
          </a:p>
          <a:p>
            <a:pPr marL="0" indent="0">
              <a:buNone/>
            </a:pPr>
            <a:r>
              <a:rPr lang="ka-GE" sz="2000" dirty="0"/>
              <a:t>–შეძენილი– ნაყოფის ალკოჰოლური სინდრომი, დედის ინფექციები, ინოქსიკაცია, </a:t>
            </a:r>
          </a:p>
          <a:p>
            <a:r>
              <a:rPr lang="ka-GE" sz="2000" dirty="0"/>
              <a:t>პერინატალური –  რთული მშობიარობა, ასფიქსია, ნაყოფის ჰიპოქსია</a:t>
            </a:r>
          </a:p>
          <a:p>
            <a:r>
              <a:rPr lang="ka-GE" sz="2000" dirty="0"/>
              <a:t>პოსტნატალური –  ქალა ტვინის დაზიანებები, ინფექციები – მენინგიტი, ენცეფალიტი, გარემოს ქრონიკურლი დეპრივაია </a:t>
            </a:r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82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სხვადსხვა საკითხები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8581"/>
          </a:xfrm>
        </p:spPr>
        <p:txBody>
          <a:bodyPr>
            <a:normAutofit/>
          </a:bodyPr>
          <a:lstStyle/>
          <a:p>
            <a:r>
              <a:rPr lang="ka-GE" sz="2000" dirty="0"/>
              <a:t>შეიძლება თუ არა გონებრივი ჩამომრჩენილობის განკურნება?</a:t>
            </a:r>
          </a:p>
          <a:p>
            <a:r>
              <a:rPr lang="ka-GE" sz="2000" dirty="0"/>
              <a:t>ინტერვენციები –  ყოველდღიური ჩვევებისა და უნარების განვითარება, მძიმე ქცევითი პრობლემების დაძლევა</a:t>
            </a:r>
          </a:p>
          <a:p>
            <a:r>
              <a:rPr lang="ka-GE" sz="2000" dirty="0"/>
              <a:t>ოჯახის ფსიქოლოგიური განათლება </a:t>
            </a:r>
          </a:p>
          <a:p>
            <a:r>
              <a:rPr lang="ka-GE" sz="2000" dirty="0"/>
              <a:t>განათლება: ინკლუზიური განათლება </a:t>
            </a:r>
            <a:r>
              <a:rPr lang="en-US" sz="2000" dirty="0" err="1"/>
              <a:t>VS</a:t>
            </a:r>
            <a:r>
              <a:rPr lang="en-US" sz="2000" dirty="0"/>
              <a:t> </a:t>
            </a:r>
            <a:r>
              <a:rPr lang="ka-GE" sz="2000" dirty="0"/>
              <a:t>სპეციალური განათლება </a:t>
            </a:r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597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a-GE" b="1" dirty="0"/>
              <a:t>მადლობა ყურადღებისთვის !!</a:t>
            </a:r>
          </a:p>
          <a:p>
            <a:pPr marL="0" indent="0" algn="ctr">
              <a:buNone/>
            </a:pPr>
            <a:endParaRPr lang="ka-GE" b="1" dirty="0"/>
          </a:p>
          <a:p>
            <a:pPr marL="0" indent="0" algn="ctr">
              <a:buNone/>
            </a:pPr>
            <a:r>
              <a:rPr lang="ka-GE" b="1" dirty="0"/>
              <a:t>კითხვები ?? 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0570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483</TotalTime>
  <Words>185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Sylfaen</vt:lpstr>
      <vt:lpstr>Organic</vt:lpstr>
      <vt:lpstr>გონებრივი განვითარები შეფერხება</vt:lpstr>
      <vt:lpstr>რა არის გონებრივი განვითარების შეფერხება</vt:lpstr>
      <vt:lpstr>გონებრივი განვითარების შეფერხების ხარისხი</vt:lpstr>
      <vt:lpstr>რა მიზეზბი იწვევს გონებრივი განვითარების შეფერხებას</vt:lpstr>
      <vt:lpstr>სხვადსხვა საკითხები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Makharadze</dc:creator>
  <cp:lastModifiedBy>Tamar Makharadze</cp:lastModifiedBy>
  <cp:revision>48</cp:revision>
  <cp:lastPrinted>2019-05-29T10:24:39Z</cp:lastPrinted>
  <dcterms:created xsi:type="dcterms:W3CDTF">2018-09-24T02:21:17Z</dcterms:created>
  <dcterms:modified xsi:type="dcterms:W3CDTF">2022-05-07T06:28:01Z</dcterms:modified>
</cp:coreProperties>
</file>