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0" r:id="rId9"/>
    <p:sldId id="265" r:id="rId10"/>
    <p:sldId id="266" r:id="rId11"/>
    <p:sldId id="267" r:id="rId12"/>
    <p:sldId id="281"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4" r:id="rId27"/>
    <p:sldId id="286" r:id="rId28"/>
    <p:sldId id="287" r:id="rId29"/>
    <p:sldId id="288" r:id="rId30"/>
    <p:sldId id="289" r:id="rId31"/>
    <p:sldId id="290"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5B247-2709-463E-A0D1-DB62E650256E}"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0CD9F902-BA2B-4888-A0AB-EFB50493F7BB}">
      <dgm:prSet phldrT="[Text]" custT="1"/>
      <dgm:spPr/>
      <dgm:t>
        <a:bodyPr/>
        <a:lstStyle/>
        <a:p>
          <a:r>
            <a:rPr lang="ka-GE" sz="1600" b="0" dirty="0" smtClean="0">
              <a:solidFill>
                <a:schemeClr val="tx1"/>
              </a:solidFill>
            </a:rPr>
            <a:t>ეპიზოდური მეხსიერების გავარჯიშები ფაზა</a:t>
          </a:r>
          <a:endParaRPr lang="en-US" sz="1600" b="0" dirty="0">
            <a:solidFill>
              <a:schemeClr val="tx1"/>
            </a:solidFill>
          </a:endParaRPr>
        </a:p>
      </dgm:t>
    </dgm:pt>
    <dgm:pt modelId="{21EBE519-02CA-4604-9382-8677D1A812D5}" type="parTrans" cxnId="{13408C4D-A5C7-467E-AF5F-64C80C0A254D}">
      <dgm:prSet/>
      <dgm:spPr/>
      <dgm:t>
        <a:bodyPr/>
        <a:lstStyle/>
        <a:p>
          <a:endParaRPr lang="en-US" b="0">
            <a:solidFill>
              <a:schemeClr val="tx1"/>
            </a:solidFill>
          </a:endParaRPr>
        </a:p>
      </dgm:t>
    </dgm:pt>
    <dgm:pt modelId="{381DA5F9-EB2D-4A0E-BD1F-79FB0EF93B72}" type="sibTrans" cxnId="{13408C4D-A5C7-467E-AF5F-64C80C0A254D}">
      <dgm:prSet/>
      <dgm:spPr/>
      <dgm:t>
        <a:bodyPr/>
        <a:lstStyle/>
        <a:p>
          <a:endParaRPr lang="en-US" b="0">
            <a:solidFill>
              <a:schemeClr val="tx1"/>
            </a:solidFill>
          </a:endParaRPr>
        </a:p>
      </dgm:t>
    </dgm:pt>
    <dgm:pt modelId="{BE385473-CDDE-4C2A-B8FF-5BD4755FDC21}">
      <dgm:prSet phldrT="[Text]"/>
      <dgm:spPr/>
      <dgm:t>
        <a:bodyPr/>
        <a:lstStyle/>
        <a:p>
          <a:r>
            <a:rPr lang="ka-GE" b="0" dirty="0" smtClean="0">
              <a:solidFill>
                <a:schemeClr val="tx1"/>
              </a:solidFill>
            </a:rPr>
            <a:t>არსებითი ნაწილი</a:t>
          </a:r>
          <a:endParaRPr lang="en-US" b="0" dirty="0">
            <a:solidFill>
              <a:schemeClr val="tx1"/>
            </a:solidFill>
          </a:endParaRPr>
        </a:p>
      </dgm:t>
    </dgm:pt>
    <dgm:pt modelId="{41A50F30-2A58-4A41-B6A9-634965E8C07F}" type="parTrans" cxnId="{878E9C95-576E-4FF4-88E3-C49FAEDF4EBD}">
      <dgm:prSet/>
      <dgm:spPr/>
      <dgm:t>
        <a:bodyPr/>
        <a:lstStyle/>
        <a:p>
          <a:endParaRPr lang="en-US" b="0">
            <a:solidFill>
              <a:schemeClr val="tx1"/>
            </a:solidFill>
          </a:endParaRPr>
        </a:p>
      </dgm:t>
    </dgm:pt>
    <dgm:pt modelId="{5E481A26-4C87-4CF9-953F-ECD90B1DF9BD}" type="sibTrans" cxnId="{878E9C95-576E-4FF4-88E3-C49FAEDF4EBD}">
      <dgm:prSet/>
      <dgm:spPr/>
      <dgm:t>
        <a:bodyPr/>
        <a:lstStyle/>
        <a:p>
          <a:endParaRPr lang="en-US" b="0">
            <a:solidFill>
              <a:schemeClr val="tx1"/>
            </a:solidFill>
          </a:endParaRPr>
        </a:p>
      </dgm:t>
    </dgm:pt>
    <dgm:pt modelId="{D5BA85F3-5B84-47D9-8F31-1194B27B15FF}">
      <dgm:prSet phldrT="[Text]" custT="1"/>
      <dgm:spPr/>
      <dgm:t>
        <a:bodyPr/>
        <a:lstStyle/>
        <a:p>
          <a:r>
            <a:rPr lang="ka-GE" sz="1800" b="0" dirty="0" smtClean="0">
              <a:solidFill>
                <a:schemeClr val="tx1"/>
              </a:solidFill>
            </a:rPr>
            <a:t>დასკვნა</a:t>
          </a:r>
          <a:endParaRPr lang="en-US" sz="1800" b="0" dirty="0">
            <a:solidFill>
              <a:schemeClr val="tx1"/>
            </a:solidFill>
          </a:endParaRPr>
        </a:p>
      </dgm:t>
    </dgm:pt>
    <dgm:pt modelId="{FB43A416-8D7B-4CC4-8FFD-F3EFD00968BD}" type="parTrans" cxnId="{A7B05623-7BC8-4A43-8249-C43029050514}">
      <dgm:prSet/>
      <dgm:spPr/>
      <dgm:t>
        <a:bodyPr/>
        <a:lstStyle/>
        <a:p>
          <a:endParaRPr lang="en-US" b="0">
            <a:solidFill>
              <a:schemeClr val="tx1"/>
            </a:solidFill>
          </a:endParaRPr>
        </a:p>
      </dgm:t>
    </dgm:pt>
    <dgm:pt modelId="{D07CA847-2349-43BB-94A0-76632AEFD48E}" type="sibTrans" cxnId="{A7B05623-7BC8-4A43-8249-C43029050514}">
      <dgm:prSet/>
      <dgm:spPr/>
      <dgm:t>
        <a:bodyPr/>
        <a:lstStyle/>
        <a:p>
          <a:endParaRPr lang="en-US" b="0">
            <a:solidFill>
              <a:schemeClr val="tx1"/>
            </a:solidFill>
          </a:endParaRPr>
        </a:p>
      </dgm:t>
    </dgm:pt>
    <dgm:pt modelId="{62B02A95-5901-4FD4-8B24-D6384AB36D4D}">
      <dgm:prSet custT="1"/>
      <dgm:spPr/>
      <dgm:t>
        <a:bodyPr/>
        <a:lstStyle/>
        <a:p>
          <a:r>
            <a:rPr lang="ka-GE" sz="1600" b="0" dirty="0" smtClean="0">
              <a:solidFill>
                <a:schemeClr val="tx1"/>
              </a:solidFill>
            </a:rPr>
            <a:t>ურთიერთგაგების დამყარების ფაზა</a:t>
          </a:r>
          <a:endParaRPr lang="en-US" sz="1600" b="0" dirty="0">
            <a:solidFill>
              <a:schemeClr val="tx1"/>
            </a:solidFill>
          </a:endParaRPr>
        </a:p>
      </dgm:t>
    </dgm:pt>
    <dgm:pt modelId="{17466ECD-BC03-4337-932C-D4DA15E47683}" type="parTrans" cxnId="{5F3190E1-2882-4396-A6BF-AC353BDC6463}">
      <dgm:prSet/>
      <dgm:spPr/>
      <dgm:t>
        <a:bodyPr/>
        <a:lstStyle/>
        <a:p>
          <a:endParaRPr lang="en-US" b="0">
            <a:solidFill>
              <a:schemeClr val="tx1"/>
            </a:solidFill>
          </a:endParaRPr>
        </a:p>
      </dgm:t>
    </dgm:pt>
    <dgm:pt modelId="{0A40E42E-539B-45A5-81D0-2977B01D7933}" type="sibTrans" cxnId="{5F3190E1-2882-4396-A6BF-AC353BDC6463}">
      <dgm:prSet/>
      <dgm:spPr/>
      <dgm:t>
        <a:bodyPr/>
        <a:lstStyle/>
        <a:p>
          <a:endParaRPr lang="en-US" b="0">
            <a:solidFill>
              <a:schemeClr val="tx1"/>
            </a:solidFill>
          </a:endParaRPr>
        </a:p>
      </dgm:t>
    </dgm:pt>
    <dgm:pt modelId="{F73563F7-46AB-416C-9B01-31B5659A33D7}">
      <dgm:prSet custT="1"/>
      <dgm:spPr/>
      <dgm:t>
        <a:bodyPr/>
        <a:lstStyle/>
        <a:p>
          <a:r>
            <a:rPr lang="ka-GE" sz="2000" b="0" dirty="0" smtClean="0">
              <a:solidFill>
                <a:schemeClr val="tx1"/>
              </a:solidFill>
            </a:rPr>
            <a:t>შესავალი</a:t>
          </a:r>
          <a:endParaRPr lang="en-US" sz="2000" b="0" dirty="0">
            <a:solidFill>
              <a:schemeClr val="tx1"/>
            </a:solidFill>
          </a:endParaRPr>
        </a:p>
      </dgm:t>
    </dgm:pt>
    <dgm:pt modelId="{037ED46A-3235-4CB6-B4D2-A8A8864D749B}" type="parTrans" cxnId="{C2F8728F-96E4-49A4-B876-C039190B091E}">
      <dgm:prSet/>
      <dgm:spPr/>
      <dgm:t>
        <a:bodyPr/>
        <a:lstStyle/>
        <a:p>
          <a:endParaRPr lang="en-US" b="0">
            <a:solidFill>
              <a:schemeClr val="tx1"/>
            </a:solidFill>
          </a:endParaRPr>
        </a:p>
      </dgm:t>
    </dgm:pt>
    <dgm:pt modelId="{5464949A-DA6D-42DE-9618-766BC162FCF1}" type="sibTrans" cxnId="{C2F8728F-96E4-49A4-B876-C039190B091E}">
      <dgm:prSet/>
      <dgm:spPr/>
      <dgm:t>
        <a:bodyPr/>
        <a:lstStyle/>
        <a:p>
          <a:endParaRPr lang="en-US" b="0">
            <a:solidFill>
              <a:schemeClr val="tx1"/>
            </a:solidFill>
          </a:endParaRPr>
        </a:p>
      </dgm:t>
    </dgm:pt>
    <dgm:pt modelId="{43B74CF6-CC53-4B17-80C3-701F34A4E18D}" type="pres">
      <dgm:prSet presAssocID="{A1E5B247-2709-463E-A0D1-DB62E650256E}" presName="rootnode" presStyleCnt="0">
        <dgm:presLayoutVars>
          <dgm:chMax/>
          <dgm:chPref/>
          <dgm:dir/>
          <dgm:animLvl val="lvl"/>
        </dgm:presLayoutVars>
      </dgm:prSet>
      <dgm:spPr/>
      <dgm:t>
        <a:bodyPr/>
        <a:lstStyle/>
        <a:p>
          <a:endParaRPr lang="en-US"/>
        </a:p>
      </dgm:t>
    </dgm:pt>
    <dgm:pt modelId="{967F2C87-0F42-488E-98A6-4C2693CE27EC}" type="pres">
      <dgm:prSet presAssocID="{F73563F7-46AB-416C-9B01-31B5659A33D7}" presName="composite" presStyleCnt="0"/>
      <dgm:spPr/>
    </dgm:pt>
    <dgm:pt modelId="{D4E3FC0C-231D-40C3-89C5-374CAE8560BB}" type="pres">
      <dgm:prSet presAssocID="{F73563F7-46AB-416C-9B01-31B5659A33D7}" presName="bentUpArrow1" presStyleLbl="alignImgPlace1" presStyleIdx="0" presStyleCnt="4"/>
      <dgm:spPr/>
    </dgm:pt>
    <dgm:pt modelId="{D8A47610-D085-4251-85B2-FAF16E7ABE71}" type="pres">
      <dgm:prSet presAssocID="{F73563F7-46AB-416C-9B01-31B5659A33D7}" presName="ParentText" presStyleLbl="node1" presStyleIdx="0" presStyleCnt="5" custScaleX="149142">
        <dgm:presLayoutVars>
          <dgm:chMax val="1"/>
          <dgm:chPref val="1"/>
          <dgm:bulletEnabled val="1"/>
        </dgm:presLayoutVars>
      </dgm:prSet>
      <dgm:spPr/>
      <dgm:t>
        <a:bodyPr/>
        <a:lstStyle/>
        <a:p>
          <a:endParaRPr lang="en-US"/>
        </a:p>
      </dgm:t>
    </dgm:pt>
    <dgm:pt modelId="{AEA5FE44-46E0-49F7-90AD-C9F8F66692E4}" type="pres">
      <dgm:prSet presAssocID="{F73563F7-46AB-416C-9B01-31B5659A33D7}" presName="ChildText" presStyleLbl="revTx" presStyleIdx="0" presStyleCnt="4">
        <dgm:presLayoutVars>
          <dgm:chMax val="0"/>
          <dgm:chPref val="0"/>
          <dgm:bulletEnabled val="1"/>
        </dgm:presLayoutVars>
      </dgm:prSet>
      <dgm:spPr/>
    </dgm:pt>
    <dgm:pt modelId="{4E52579B-F45F-40D6-A7C3-C9593DBAE4BC}" type="pres">
      <dgm:prSet presAssocID="{5464949A-DA6D-42DE-9618-766BC162FCF1}" presName="sibTrans" presStyleCnt="0"/>
      <dgm:spPr/>
    </dgm:pt>
    <dgm:pt modelId="{FAEF2598-06E3-49A7-B68C-F8489B449A37}" type="pres">
      <dgm:prSet presAssocID="{62B02A95-5901-4FD4-8B24-D6384AB36D4D}" presName="composite" presStyleCnt="0"/>
      <dgm:spPr/>
    </dgm:pt>
    <dgm:pt modelId="{50837098-4E59-4C49-82DB-593329A46A13}" type="pres">
      <dgm:prSet presAssocID="{62B02A95-5901-4FD4-8B24-D6384AB36D4D}" presName="bentUpArrow1" presStyleLbl="alignImgPlace1" presStyleIdx="1" presStyleCnt="4"/>
      <dgm:spPr/>
    </dgm:pt>
    <dgm:pt modelId="{2B7DC881-C11D-4323-837C-A996EF7B9117}" type="pres">
      <dgm:prSet presAssocID="{62B02A95-5901-4FD4-8B24-D6384AB36D4D}" presName="ParentText" presStyleLbl="node1" presStyleIdx="1" presStyleCnt="5" custScaleX="146430">
        <dgm:presLayoutVars>
          <dgm:chMax val="1"/>
          <dgm:chPref val="1"/>
          <dgm:bulletEnabled val="1"/>
        </dgm:presLayoutVars>
      </dgm:prSet>
      <dgm:spPr/>
      <dgm:t>
        <a:bodyPr/>
        <a:lstStyle/>
        <a:p>
          <a:endParaRPr lang="en-US"/>
        </a:p>
      </dgm:t>
    </dgm:pt>
    <dgm:pt modelId="{2A85981F-66E3-492C-8CD8-82CEE04FBCC5}" type="pres">
      <dgm:prSet presAssocID="{62B02A95-5901-4FD4-8B24-D6384AB36D4D}" presName="ChildText" presStyleLbl="revTx" presStyleIdx="1" presStyleCnt="4">
        <dgm:presLayoutVars>
          <dgm:chMax val="0"/>
          <dgm:chPref val="0"/>
          <dgm:bulletEnabled val="1"/>
        </dgm:presLayoutVars>
      </dgm:prSet>
      <dgm:spPr/>
    </dgm:pt>
    <dgm:pt modelId="{E0660BE3-4B34-477D-A8BF-BEB9C5A332BD}" type="pres">
      <dgm:prSet presAssocID="{0A40E42E-539B-45A5-81D0-2977B01D7933}" presName="sibTrans" presStyleCnt="0"/>
      <dgm:spPr/>
    </dgm:pt>
    <dgm:pt modelId="{F3F9826A-8334-4B91-BA85-5083B8B1464B}" type="pres">
      <dgm:prSet presAssocID="{0CD9F902-BA2B-4888-A0AB-EFB50493F7BB}" presName="composite" presStyleCnt="0"/>
      <dgm:spPr/>
    </dgm:pt>
    <dgm:pt modelId="{17C66A5C-A551-44E4-A52E-B588C27030FD}" type="pres">
      <dgm:prSet presAssocID="{0CD9F902-BA2B-4888-A0AB-EFB50493F7BB}" presName="bentUpArrow1" presStyleLbl="alignImgPlace1" presStyleIdx="2" presStyleCnt="4"/>
      <dgm:spPr/>
    </dgm:pt>
    <dgm:pt modelId="{7AAECBD7-17D2-464E-9B47-D40F90481664}" type="pres">
      <dgm:prSet presAssocID="{0CD9F902-BA2B-4888-A0AB-EFB50493F7BB}" presName="ParentText" presStyleLbl="node1" presStyleIdx="2" presStyleCnt="5" custScaleX="151823">
        <dgm:presLayoutVars>
          <dgm:chMax val="1"/>
          <dgm:chPref val="1"/>
          <dgm:bulletEnabled val="1"/>
        </dgm:presLayoutVars>
      </dgm:prSet>
      <dgm:spPr/>
      <dgm:t>
        <a:bodyPr/>
        <a:lstStyle/>
        <a:p>
          <a:endParaRPr lang="en-US"/>
        </a:p>
      </dgm:t>
    </dgm:pt>
    <dgm:pt modelId="{320EFB07-E9F0-4465-9AF3-688B9793C197}" type="pres">
      <dgm:prSet presAssocID="{0CD9F902-BA2B-4888-A0AB-EFB50493F7BB}" presName="ChildText" presStyleLbl="revTx" presStyleIdx="2" presStyleCnt="4">
        <dgm:presLayoutVars>
          <dgm:chMax val="0"/>
          <dgm:chPref val="0"/>
          <dgm:bulletEnabled val="1"/>
        </dgm:presLayoutVars>
      </dgm:prSet>
      <dgm:spPr/>
      <dgm:t>
        <a:bodyPr/>
        <a:lstStyle/>
        <a:p>
          <a:endParaRPr lang="en-US"/>
        </a:p>
      </dgm:t>
    </dgm:pt>
    <dgm:pt modelId="{4126EC6A-22AB-4012-8D79-CD43B71175A1}" type="pres">
      <dgm:prSet presAssocID="{381DA5F9-EB2D-4A0E-BD1F-79FB0EF93B72}" presName="sibTrans" presStyleCnt="0"/>
      <dgm:spPr/>
    </dgm:pt>
    <dgm:pt modelId="{E2E9D55F-8A32-4451-8F8B-8F9E784CDD7A}" type="pres">
      <dgm:prSet presAssocID="{BE385473-CDDE-4C2A-B8FF-5BD4755FDC21}" presName="composite" presStyleCnt="0"/>
      <dgm:spPr/>
    </dgm:pt>
    <dgm:pt modelId="{0B666035-E967-4FB3-997C-2D6459EFEE4B}" type="pres">
      <dgm:prSet presAssocID="{BE385473-CDDE-4C2A-B8FF-5BD4755FDC21}" presName="bentUpArrow1" presStyleLbl="alignImgPlace1" presStyleIdx="3" presStyleCnt="4"/>
      <dgm:spPr/>
    </dgm:pt>
    <dgm:pt modelId="{60AFF5FC-A779-452E-95EF-EAD5AEC15E0B}" type="pres">
      <dgm:prSet presAssocID="{BE385473-CDDE-4C2A-B8FF-5BD4755FDC21}" presName="ParentText" presStyleLbl="node1" presStyleIdx="3" presStyleCnt="5" custScaleX="146252">
        <dgm:presLayoutVars>
          <dgm:chMax val="1"/>
          <dgm:chPref val="1"/>
          <dgm:bulletEnabled val="1"/>
        </dgm:presLayoutVars>
      </dgm:prSet>
      <dgm:spPr/>
      <dgm:t>
        <a:bodyPr/>
        <a:lstStyle/>
        <a:p>
          <a:endParaRPr lang="en-US"/>
        </a:p>
      </dgm:t>
    </dgm:pt>
    <dgm:pt modelId="{3AFE157E-B200-4382-973B-2BDF4BA44F0B}" type="pres">
      <dgm:prSet presAssocID="{BE385473-CDDE-4C2A-B8FF-5BD4755FDC21}" presName="ChildText" presStyleLbl="revTx" presStyleIdx="3" presStyleCnt="4">
        <dgm:presLayoutVars>
          <dgm:chMax val="0"/>
          <dgm:chPref val="0"/>
          <dgm:bulletEnabled val="1"/>
        </dgm:presLayoutVars>
      </dgm:prSet>
      <dgm:spPr/>
      <dgm:t>
        <a:bodyPr/>
        <a:lstStyle/>
        <a:p>
          <a:endParaRPr lang="en-US"/>
        </a:p>
      </dgm:t>
    </dgm:pt>
    <dgm:pt modelId="{E7C33AD0-A06E-435B-8077-7444AF381B03}" type="pres">
      <dgm:prSet presAssocID="{5E481A26-4C87-4CF9-953F-ECD90B1DF9BD}" presName="sibTrans" presStyleCnt="0"/>
      <dgm:spPr/>
    </dgm:pt>
    <dgm:pt modelId="{0D89C929-A412-4B4C-B8ED-E462D3BA8E49}" type="pres">
      <dgm:prSet presAssocID="{D5BA85F3-5B84-47D9-8F31-1194B27B15FF}" presName="composite" presStyleCnt="0"/>
      <dgm:spPr/>
    </dgm:pt>
    <dgm:pt modelId="{6C9DF7D5-DF92-49FB-9891-9DDBE8731BE7}" type="pres">
      <dgm:prSet presAssocID="{D5BA85F3-5B84-47D9-8F31-1194B27B15FF}" presName="ParentText" presStyleLbl="node1" presStyleIdx="4" presStyleCnt="5" custScaleX="151645">
        <dgm:presLayoutVars>
          <dgm:chMax val="1"/>
          <dgm:chPref val="1"/>
          <dgm:bulletEnabled val="1"/>
        </dgm:presLayoutVars>
      </dgm:prSet>
      <dgm:spPr/>
      <dgm:t>
        <a:bodyPr/>
        <a:lstStyle/>
        <a:p>
          <a:endParaRPr lang="en-US"/>
        </a:p>
      </dgm:t>
    </dgm:pt>
  </dgm:ptLst>
  <dgm:cxnLst>
    <dgm:cxn modelId="{A7B05623-7BC8-4A43-8249-C43029050514}" srcId="{A1E5B247-2709-463E-A0D1-DB62E650256E}" destId="{D5BA85F3-5B84-47D9-8F31-1194B27B15FF}" srcOrd="4" destOrd="0" parTransId="{FB43A416-8D7B-4CC4-8FFD-F3EFD00968BD}" sibTransId="{D07CA847-2349-43BB-94A0-76632AEFD48E}"/>
    <dgm:cxn modelId="{4364E878-70EB-486F-8AF7-D1F68D69D820}" type="presOf" srcId="{0CD9F902-BA2B-4888-A0AB-EFB50493F7BB}" destId="{7AAECBD7-17D2-464E-9B47-D40F90481664}" srcOrd="0" destOrd="0" presId="urn:microsoft.com/office/officeart/2005/8/layout/StepDownProcess"/>
    <dgm:cxn modelId="{13408C4D-A5C7-467E-AF5F-64C80C0A254D}" srcId="{A1E5B247-2709-463E-A0D1-DB62E650256E}" destId="{0CD9F902-BA2B-4888-A0AB-EFB50493F7BB}" srcOrd="2" destOrd="0" parTransId="{21EBE519-02CA-4604-9382-8677D1A812D5}" sibTransId="{381DA5F9-EB2D-4A0E-BD1F-79FB0EF93B72}"/>
    <dgm:cxn modelId="{6E392627-73BC-4C00-9C60-1766542D0CB7}" type="presOf" srcId="{D5BA85F3-5B84-47D9-8F31-1194B27B15FF}" destId="{6C9DF7D5-DF92-49FB-9891-9DDBE8731BE7}" srcOrd="0" destOrd="0" presId="urn:microsoft.com/office/officeart/2005/8/layout/StepDownProcess"/>
    <dgm:cxn modelId="{0EEACE48-2F7F-4D56-BB08-5BCE89AABBD1}" type="presOf" srcId="{BE385473-CDDE-4C2A-B8FF-5BD4755FDC21}" destId="{60AFF5FC-A779-452E-95EF-EAD5AEC15E0B}" srcOrd="0" destOrd="0" presId="urn:microsoft.com/office/officeart/2005/8/layout/StepDownProcess"/>
    <dgm:cxn modelId="{878E9C95-576E-4FF4-88E3-C49FAEDF4EBD}" srcId="{A1E5B247-2709-463E-A0D1-DB62E650256E}" destId="{BE385473-CDDE-4C2A-B8FF-5BD4755FDC21}" srcOrd="3" destOrd="0" parTransId="{41A50F30-2A58-4A41-B6A9-634965E8C07F}" sibTransId="{5E481A26-4C87-4CF9-953F-ECD90B1DF9BD}"/>
    <dgm:cxn modelId="{42DF0FA8-0C29-422F-A5EB-AF26E5F857B9}" type="presOf" srcId="{62B02A95-5901-4FD4-8B24-D6384AB36D4D}" destId="{2B7DC881-C11D-4323-837C-A996EF7B9117}" srcOrd="0" destOrd="0" presId="urn:microsoft.com/office/officeart/2005/8/layout/StepDownProcess"/>
    <dgm:cxn modelId="{C52D1E61-CA25-4585-86FA-507D855498E6}" type="presOf" srcId="{A1E5B247-2709-463E-A0D1-DB62E650256E}" destId="{43B74CF6-CC53-4B17-80C3-701F34A4E18D}" srcOrd="0" destOrd="0" presId="urn:microsoft.com/office/officeart/2005/8/layout/StepDownProcess"/>
    <dgm:cxn modelId="{1AFE106B-E335-41AC-A45A-0AC1EE1D392C}" type="presOf" srcId="{F73563F7-46AB-416C-9B01-31B5659A33D7}" destId="{D8A47610-D085-4251-85B2-FAF16E7ABE71}" srcOrd="0" destOrd="0" presId="urn:microsoft.com/office/officeart/2005/8/layout/StepDownProcess"/>
    <dgm:cxn modelId="{C2F8728F-96E4-49A4-B876-C039190B091E}" srcId="{A1E5B247-2709-463E-A0D1-DB62E650256E}" destId="{F73563F7-46AB-416C-9B01-31B5659A33D7}" srcOrd="0" destOrd="0" parTransId="{037ED46A-3235-4CB6-B4D2-A8A8864D749B}" sibTransId="{5464949A-DA6D-42DE-9618-766BC162FCF1}"/>
    <dgm:cxn modelId="{5F3190E1-2882-4396-A6BF-AC353BDC6463}" srcId="{A1E5B247-2709-463E-A0D1-DB62E650256E}" destId="{62B02A95-5901-4FD4-8B24-D6384AB36D4D}" srcOrd="1" destOrd="0" parTransId="{17466ECD-BC03-4337-932C-D4DA15E47683}" sibTransId="{0A40E42E-539B-45A5-81D0-2977B01D7933}"/>
    <dgm:cxn modelId="{44B10B7B-26AD-4D1C-A92B-8478760D003E}" type="presParOf" srcId="{43B74CF6-CC53-4B17-80C3-701F34A4E18D}" destId="{967F2C87-0F42-488E-98A6-4C2693CE27EC}" srcOrd="0" destOrd="0" presId="urn:microsoft.com/office/officeart/2005/8/layout/StepDownProcess"/>
    <dgm:cxn modelId="{F5D487BC-73EF-4DDD-9CCB-4B3BE8021B3B}" type="presParOf" srcId="{967F2C87-0F42-488E-98A6-4C2693CE27EC}" destId="{D4E3FC0C-231D-40C3-89C5-374CAE8560BB}" srcOrd="0" destOrd="0" presId="urn:microsoft.com/office/officeart/2005/8/layout/StepDownProcess"/>
    <dgm:cxn modelId="{6DE0B502-2DE7-4E68-8F0A-57E8CE649EE7}" type="presParOf" srcId="{967F2C87-0F42-488E-98A6-4C2693CE27EC}" destId="{D8A47610-D085-4251-85B2-FAF16E7ABE71}" srcOrd="1" destOrd="0" presId="urn:microsoft.com/office/officeart/2005/8/layout/StepDownProcess"/>
    <dgm:cxn modelId="{120E7F98-F2C2-4D5F-94E1-8E081F7CAF74}" type="presParOf" srcId="{967F2C87-0F42-488E-98A6-4C2693CE27EC}" destId="{AEA5FE44-46E0-49F7-90AD-C9F8F66692E4}" srcOrd="2" destOrd="0" presId="urn:microsoft.com/office/officeart/2005/8/layout/StepDownProcess"/>
    <dgm:cxn modelId="{FBFFB750-542F-48B3-8349-61A89750A54C}" type="presParOf" srcId="{43B74CF6-CC53-4B17-80C3-701F34A4E18D}" destId="{4E52579B-F45F-40D6-A7C3-C9593DBAE4BC}" srcOrd="1" destOrd="0" presId="urn:microsoft.com/office/officeart/2005/8/layout/StepDownProcess"/>
    <dgm:cxn modelId="{E2288A7F-7320-4188-A802-780E1F413825}" type="presParOf" srcId="{43B74CF6-CC53-4B17-80C3-701F34A4E18D}" destId="{FAEF2598-06E3-49A7-B68C-F8489B449A37}" srcOrd="2" destOrd="0" presId="urn:microsoft.com/office/officeart/2005/8/layout/StepDownProcess"/>
    <dgm:cxn modelId="{C155D9B0-D06E-4653-8161-245B8E851A14}" type="presParOf" srcId="{FAEF2598-06E3-49A7-B68C-F8489B449A37}" destId="{50837098-4E59-4C49-82DB-593329A46A13}" srcOrd="0" destOrd="0" presId="urn:microsoft.com/office/officeart/2005/8/layout/StepDownProcess"/>
    <dgm:cxn modelId="{D389F58E-B9DE-48CA-AD08-6A0E02623DC8}" type="presParOf" srcId="{FAEF2598-06E3-49A7-B68C-F8489B449A37}" destId="{2B7DC881-C11D-4323-837C-A996EF7B9117}" srcOrd="1" destOrd="0" presId="urn:microsoft.com/office/officeart/2005/8/layout/StepDownProcess"/>
    <dgm:cxn modelId="{5735D6D0-2629-4C2C-8A3D-82BEC1C26137}" type="presParOf" srcId="{FAEF2598-06E3-49A7-B68C-F8489B449A37}" destId="{2A85981F-66E3-492C-8CD8-82CEE04FBCC5}" srcOrd="2" destOrd="0" presId="urn:microsoft.com/office/officeart/2005/8/layout/StepDownProcess"/>
    <dgm:cxn modelId="{671CD873-6980-4F08-8ABF-583E7D67BCC4}" type="presParOf" srcId="{43B74CF6-CC53-4B17-80C3-701F34A4E18D}" destId="{E0660BE3-4B34-477D-A8BF-BEB9C5A332BD}" srcOrd="3" destOrd="0" presId="urn:microsoft.com/office/officeart/2005/8/layout/StepDownProcess"/>
    <dgm:cxn modelId="{A851ABAA-5C8C-4FB4-9A20-499EB2609B43}" type="presParOf" srcId="{43B74CF6-CC53-4B17-80C3-701F34A4E18D}" destId="{F3F9826A-8334-4B91-BA85-5083B8B1464B}" srcOrd="4" destOrd="0" presId="urn:microsoft.com/office/officeart/2005/8/layout/StepDownProcess"/>
    <dgm:cxn modelId="{56C0DBFD-5E3F-42C5-A4C5-8AAC9BEBEBA9}" type="presParOf" srcId="{F3F9826A-8334-4B91-BA85-5083B8B1464B}" destId="{17C66A5C-A551-44E4-A52E-B588C27030FD}" srcOrd="0" destOrd="0" presId="urn:microsoft.com/office/officeart/2005/8/layout/StepDownProcess"/>
    <dgm:cxn modelId="{4B1C1C36-02BF-4732-A522-7C194125EDCC}" type="presParOf" srcId="{F3F9826A-8334-4B91-BA85-5083B8B1464B}" destId="{7AAECBD7-17D2-464E-9B47-D40F90481664}" srcOrd="1" destOrd="0" presId="urn:microsoft.com/office/officeart/2005/8/layout/StepDownProcess"/>
    <dgm:cxn modelId="{BF0DDD5D-C5C0-4FBB-883F-F204EF5E129A}" type="presParOf" srcId="{F3F9826A-8334-4B91-BA85-5083B8B1464B}" destId="{320EFB07-E9F0-4465-9AF3-688B9793C197}" srcOrd="2" destOrd="0" presId="urn:microsoft.com/office/officeart/2005/8/layout/StepDownProcess"/>
    <dgm:cxn modelId="{94B27BEC-4C6A-4E05-A888-C02FED01FC41}" type="presParOf" srcId="{43B74CF6-CC53-4B17-80C3-701F34A4E18D}" destId="{4126EC6A-22AB-4012-8D79-CD43B71175A1}" srcOrd="5" destOrd="0" presId="urn:microsoft.com/office/officeart/2005/8/layout/StepDownProcess"/>
    <dgm:cxn modelId="{4B874255-F240-4A92-95A2-37E765E6A135}" type="presParOf" srcId="{43B74CF6-CC53-4B17-80C3-701F34A4E18D}" destId="{E2E9D55F-8A32-4451-8F8B-8F9E784CDD7A}" srcOrd="6" destOrd="0" presId="urn:microsoft.com/office/officeart/2005/8/layout/StepDownProcess"/>
    <dgm:cxn modelId="{4AC4287D-AFB3-418A-A698-320EF77D180F}" type="presParOf" srcId="{E2E9D55F-8A32-4451-8F8B-8F9E784CDD7A}" destId="{0B666035-E967-4FB3-997C-2D6459EFEE4B}" srcOrd="0" destOrd="0" presId="urn:microsoft.com/office/officeart/2005/8/layout/StepDownProcess"/>
    <dgm:cxn modelId="{58A6BC6A-2E6F-42EA-BD50-12E8D8F721DC}" type="presParOf" srcId="{E2E9D55F-8A32-4451-8F8B-8F9E784CDD7A}" destId="{60AFF5FC-A779-452E-95EF-EAD5AEC15E0B}" srcOrd="1" destOrd="0" presId="urn:microsoft.com/office/officeart/2005/8/layout/StepDownProcess"/>
    <dgm:cxn modelId="{7C2A70C2-D412-4627-8095-C67E1A116DC3}" type="presParOf" srcId="{E2E9D55F-8A32-4451-8F8B-8F9E784CDD7A}" destId="{3AFE157E-B200-4382-973B-2BDF4BA44F0B}" srcOrd="2" destOrd="0" presId="urn:microsoft.com/office/officeart/2005/8/layout/StepDownProcess"/>
    <dgm:cxn modelId="{8F5E15A4-ED34-452A-8FDB-F3D51314039A}" type="presParOf" srcId="{43B74CF6-CC53-4B17-80C3-701F34A4E18D}" destId="{E7C33AD0-A06E-435B-8077-7444AF381B03}" srcOrd="7" destOrd="0" presId="urn:microsoft.com/office/officeart/2005/8/layout/StepDownProcess"/>
    <dgm:cxn modelId="{EAD598DC-849C-4C03-B90E-5FB772999946}" type="presParOf" srcId="{43B74CF6-CC53-4B17-80C3-701F34A4E18D}" destId="{0D89C929-A412-4B4C-B8ED-E462D3BA8E49}" srcOrd="8" destOrd="0" presId="urn:microsoft.com/office/officeart/2005/8/layout/StepDownProcess"/>
    <dgm:cxn modelId="{2B277B15-C519-4430-B702-9EABD35CDFD9}" type="presParOf" srcId="{0D89C929-A412-4B4C-B8ED-E462D3BA8E49}" destId="{6C9DF7D5-DF92-49FB-9891-9DDBE8731BE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E5EE3F-FABE-4907-91C6-89E4440BC4A2}"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en-US"/>
        </a:p>
      </dgm:t>
    </dgm:pt>
    <dgm:pt modelId="{31FDA40D-A5EA-45FE-807C-15868A649EF2}">
      <dgm:prSet phldrT="[Text]"/>
      <dgm:spPr/>
      <dgm:t>
        <a:bodyPr/>
        <a:lstStyle/>
        <a:p>
          <a:r>
            <a:rPr lang="ka-GE" dirty="0" smtClean="0"/>
            <a:t>ინტერვიუერის მიერ საკუთარი თავისა და დამსწრე პირების წარდგენა</a:t>
          </a:r>
          <a:endParaRPr lang="en-US" dirty="0"/>
        </a:p>
      </dgm:t>
    </dgm:pt>
    <dgm:pt modelId="{CB37A801-BAFD-4671-A524-80DD0907B935}" type="parTrans" cxnId="{D1B16302-0F43-4245-B455-2A7CB56659FE}">
      <dgm:prSet/>
      <dgm:spPr/>
      <dgm:t>
        <a:bodyPr/>
        <a:lstStyle/>
        <a:p>
          <a:endParaRPr lang="en-US"/>
        </a:p>
      </dgm:t>
    </dgm:pt>
    <dgm:pt modelId="{09D87DB4-604E-49EE-8B7E-C27E5B24E9AF}" type="sibTrans" cxnId="{D1B16302-0F43-4245-B455-2A7CB56659FE}">
      <dgm:prSet/>
      <dgm:spPr/>
      <dgm:t>
        <a:bodyPr/>
        <a:lstStyle/>
        <a:p>
          <a:endParaRPr lang="en-US"/>
        </a:p>
      </dgm:t>
    </dgm:pt>
    <dgm:pt modelId="{800613F2-FE45-4196-AFD3-AFECDF87A41E}">
      <dgm:prSet phldrT="[Text]"/>
      <dgm:spPr/>
      <dgm:t>
        <a:bodyPr/>
        <a:lstStyle/>
        <a:p>
          <a:r>
            <a:rPr lang="ka-GE" dirty="0" smtClean="0"/>
            <a:t>ჩანაწერის შესახებ ინფორმირება</a:t>
          </a:r>
          <a:endParaRPr lang="en-US" dirty="0"/>
        </a:p>
      </dgm:t>
    </dgm:pt>
    <dgm:pt modelId="{55AF522A-72EA-407C-8819-A11BD595B4A3}" type="parTrans" cxnId="{6DFE96B0-AFAD-4B4D-8BE3-0DCBFE87F533}">
      <dgm:prSet/>
      <dgm:spPr/>
      <dgm:t>
        <a:bodyPr/>
        <a:lstStyle/>
        <a:p>
          <a:endParaRPr lang="en-US"/>
        </a:p>
      </dgm:t>
    </dgm:pt>
    <dgm:pt modelId="{BCFB74DE-AE68-47F3-99C0-72D98E875C52}" type="sibTrans" cxnId="{6DFE96B0-AFAD-4B4D-8BE3-0DCBFE87F533}">
      <dgm:prSet/>
      <dgm:spPr/>
      <dgm:t>
        <a:bodyPr/>
        <a:lstStyle/>
        <a:p>
          <a:endParaRPr lang="en-US"/>
        </a:p>
      </dgm:t>
    </dgm:pt>
    <dgm:pt modelId="{84A6C870-5F11-40E8-BDAB-C0DBC3EC8455}">
      <dgm:prSet phldrT="[Text]"/>
      <dgm:spPr/>
      <dgm:t>
        <a:bodyPr/>
        <a:lstStyle/>
        <a:p>
          <a:r>
            <a:rPr lang="ka-GE" dirty="0" smtClean="0"/>
            <a:t>ინფორმაცია ინტერვიუერის საქმიანობის შესახებ</a:t>
          </a:r>
          <a:endParaRPr lang="en-US" dirty="0"/>
        </a:p>
      </dgm:t>
    </dgm:pt>
    <dgm:pt modelId="{9AC71BC6-16FE-4014-993F-8AA29097F3F5}" type="parTrans" cxnId="{9711CEE7-6871-4583-A180-E6DB6D2A80E3}">
      <dgm:prSet/>
      <dgm:spPr/>
      <dgm:t>
        <a:bodyPr/>
        <a:lstStyle/>
        <a:p>
          <a:endParaRPr lang="en-US"/>
        </a:p>
      </dgm:t>
    </dgm:pt>
    <dgm:pt modelId="{D383CEF5-755B-48AE-8FF5-A9FF887E8F9E}" type="sibTrans" cxnId="{9711CEE7-6871-4583-A180-E6DB6D2A80E3}">
      <dgm:prSet/>
      <dgm:spPr/>
      <dgm:t>
        <a:bodyPr/>
        <a:lstStyle/>
        <a:p>
          <a:endParaRPr lang="en-US"/>
        </a:p>
      </dgm:t>
    </dgm:pt>
    <dgm:pt modelId="{4E9FE4B7-213F-462A-9701-AD93266D010D}">
      <dgm:prSet phldrT="[Text]"/>
      <dgm:spPr/>
      <dgm:t>
        <a:bodyPr/>
        <a:lstStyle/>
        <a:p>
          <a:r>
            <a:rPr lang="ka-GE" dirty="0" smtClean="0"/>
            <a:t>სიმართლე/სიცრუიეზე გადამოწმება</a:t>
          </a:r>
          <a:endParaRPr lang="en-US" dirty="0"/>
        </a:p>
      </dgm:t>
    </dgm:pt>
    <dgm:pt modelId="{8E82AF52-70DF-458D-B21C-4BDB9282896C}" type="parTrans" cxnId="{C325BBDB-06CC-49D9-8BA6-570E6C362177}">
      <dgm:prSet/>
      <dgm:spPr/>
      <dgm:t>
        <a:bodyPr/>
        <a:lstStyle/>
        <a:p>
          <a:endParaRPr lang="en-US"/>
        </a:p>
      </dgm:t>
    </dgm:pt>
    <dgm:pt modelId="{CE0FC591-3233-42BF-9494-C8EF57A2DE95}" type="sibTrans" cxnId="{C325BBDB-06CC-49D9-8BA6-570E6C362177}">
      <dgm:prSet/>
      <dgm:spPr/>
      <dgm:t>
        <a:bodyPr/>
        <a:lstStyle/>
        <a:p>
          <a:endParaRPr lang="en-US"/>
        </a:p>
      </dgm:t>
    </dgm:pt>
    <dgm:pt modelId="{078BA7EB-E518-4E0E-BA74-B7AA9C796E20}">
      <dgm:prSet phldrT="[Text]"/>
      <dgm:spPr/>
      <dgm:t>
        <a:bodyPr/>
        <a:lstStyle/>
        <a:p>
          <a:r>
            <a:rPr lang="ka-GE" dirty="0" smtClean="0"/>
            <a:t>ქცევის წესების გაცნობა</a:t>
          </a:r>
          <a:endParaRPr lang="en-US" dirty="0"/>
        </a:p>
      </dgm:t>
    </dgm:pt>
    <dgm:pt modelId="{2DB9D064-969C-41B9-982E-D9321D8A2AE2}" type="parTrans" cxnId="{96659949-BA15-4976-878A-A5032E11EF4A}">
      <dgm:prSet/>
      <dgm:spPr/>
      <dgm:t>
        <a:bodyPr/>
        <a:lstStyle/>
        <a:p>
          <a:endParaRPr lang="en-US"/>
        </a:p>
      </dgm:t>
    </dgm:pt>
    <dgm:pt modelId="{BCC871C3-D36D-4C24-862F-B7DB7C2336EC}" type="sibTrans" cxnId="{96659949-BA15-4976-878A-A5032E11EF4A}">
      <dgm:prSet/>
      <dgm:spPr/>
      <dgm:t>
        <a:bodyPr/>
        <a:lstStyle/>
        <a:p>
          <a:endParaRPr lang="en-US"/>
        </a:p>
      </dgm:t>
    </dgm:pt>
    <dgm:pt modelId="{3D04E582-671B-4B1F-8D19-F551BE6E5B5F}" type="pres">
      <dgm:prSet presAssocID="{72E5EE3F-FABE-4907-91C6-89E4440BC4A2}" presName="diagram" presStyleCnt="0">
        <dgm:presLayoutVars>
          <dgm:dir/>
          <dgm:resizeHandles val="exact"/>
        </dgm:presLayoutVars>
      </dgm:prSet>
      <dgm:spPr/>
      <dgm:t>
        <a:bodyPr/>
        <a:lstStyle/>
        <a:p>
          <a:endParaRPr lang="en-US"/>
        </a:p>
      </dgm:t>
    </dgm:pt>
    <dgm:pt modelId="{86465556-4B4D-413A-9AFE-80FF87C22EE6}" type="pres">
      <dgm:prSet presAssocID="{31FDA40D-A5EA-45FE-807C-15868A649EF2}" presName="node" presStyleLbl="node1" presStyleIdx="0" presStyleCnt="5">
        <dgm:presLayoutVars>
          <dgm:bulletEnabled val="1"/>
        </dgm:presLayoutVars>
      </dgm:prSet>
      <dgm:spPr/>
      <dgm:t>
        <a:bodyPr/>
        <a:lstStyle/>
        <a:p>
          <a:endParaRPr lang="en-US"/>
        </a:p>
      </dgm:t>
    </dgm:pt>
    <dgm:pt modelId="{E467D4B2-86EC-4BB1-82FD-8161D473C96D}" type="pres">
      <dgm:prSet presAssocID="{09D87DB4-604E-49EE-8B7E-C27E5B24E9AF}" presName="sibTrans" presStyleCnt="0"/>
      <dgm:spPr/>
      <dgm:t>
        <a:bodyPr/>
        <a:lstStyle/>
        <a:p>
          <a:endParaRPr lang="en-US"/>
        </a:p>
      </dgm:t>
    </dgm:pt>
    <dgm:pt modelId="{3C7EEBB3-768C-4ED0-9D5A-18F0480A810B}" type="pres">
      <dgm:prSet presAssocID="{800613F2-FE45-4196-AFD3-AFECDF87A41E}" presName="node" presStyleLbl="node1" presStyleIdx="1" presStyleCnt="5">
        <dgm:presLayoutVars>
          <dgm:bulletEnabled val="1"/>
        </dgm:presLayoutVars>
      </dgm:prSet>
      <dgm:spPr/>
      <dgm:t>
        <a:bodyPr/>
        <a:lstStyle/>
        <a:p>
          <a:endParaRPr lang="en-US"/>
        </a:p>
      </dgm:t>
    </dgm:pt>
    <dgm:pt modelId="{406E0DEB-43FF-455F-895D-DAE850471D3F}" type="pres">
      <dgm:prSet presAssocID="{BCFB74DE-AE68-47F3-99C0-72D98E875C52}" presName="sibTrans" presStyleCnt="0"/>
      <dgm:spPr/>
      <dgm:t>
        <a:bodyPr/>
        <a:lstStyle/>
        <a:p>
          <a:endParaRPr lang="en-US"/>
        </a:p>
      </dgm:t>
    </dgm:pt>
    <dgm:pt modelId="{D7421CA1-9CC2-4111-B3EB-DE4B9D6A5375}" type="pres">
      <dgm:prSet presAssocID="{84A6C870-5F11-40E8-BDAB-C0DBC3EC8455}" presName="node" presStyleLbl="node1" presStyleIdx="2" presStyleCnt="5">
        <dgm:presLayoutVars>
          <dgm:bulletEnabled val="1"/>
        </dgm:presLayoutVars>
      </dgm:prSet>
      <dgm:spPr/>
      <dgm:t>
        <a:bodyPr/>
        <a:lstStyle/>
        <a:p>
          <a:endParaRPr lang="en-US"/>
        </a:p>
      </dgm:t>
    </dgm:pt>
    <dgm:pt modelId="{8ACF6974-46B3-4715-BDC4-0E5B01905C99}" type="pres">
      <dgm:prSet presAssocID="{D383CEF5-755B-48AE-8FF5-A9FF887E8F9E}" presName="sibTrans" presStyleCnt="0"/>
      <dgm:spPr/>
      <dgm:t>
        <a:bodyPr/>
        <a:lstStyle/>
        <a:p>
          <a:endParaRPr lang="en-US"/>
        </a:p>
      </dgm:t>
    </dgm:pt>
    <dgm:pt modelId="{092AD722-B0F8-48BE-9943-19326844CFD3}" type="pres">
      <dgm:prSet presAssocID="{4E9FE4B7-213F-462A-9701-AD93266D010D}" presName="node" presStyleLbl="node1" presStyleIdx="3" presStyleCnt="5">
        <dgm:presLayoutVars>
          <dgm:bulletEnabled val="1"/>
        </dgm:presLayoutVars>
      </dgm:prSet>
      <dgm:spPr/>
      <dgm:t>
        <a:bodyPr/>
        <a:lstStyle/>
        <a:p>
          <a:endParaRPr lang="en-US"/>
        </a:p>
      </dgm:t>
    </dgm:pt>
    <dgm:pt modelId="{3FEDDD8D-A822-484C-8008-56CDCD1094E9}" type="pres">
      <dgm:prSet presAssocID="{CE0FC591-3233-42BF-9494-C8EF57A2DE95}" presName="sibTrans" presStyleCnt="0"/>
      <dgm:spPr/>
      <dgm:t>
        <a:bodyPr/>
        <a:lstStyle/>
        <a:p>
          <a:endParaRPr lang="en-US"/>
        </a:p>
      </dgm:t>
    </dgm:pt>
    <dgm:pt modelId="{E3382377-2F9E-402B-97EC-5B9134F58188}" type="pres">
      <dgm:prSet presAssocID="{078BA7EB-E518-4E0E-BA74-B7AA9C796E20}" presName="node" presStyleLbl="node1" presStyleIdx="4" presStyleCnt="5">
        <dgm:presLayoutVars>
          <dgm:bulletEnabled val="1"/>
        </dgm:presLayoutVars>
      </dgm:prSet>
      <dgm:spPr/>
      <dgm:t>
        <a:bodyPr/>
        <a:lstStyle/>
        <a:p>
          <a:endParaRPr lang="en-US"/>
        </a:p>
      </dgm:t>
    </dgm:pt>
  </dgm:ptLst>
  <dgm:cxnLst>
    <dgm:cxn modelId="{0B51625A-BB6C-4A07-95CB-9B154EC6FED8}" type="presOf" srcId="{800613F2-FE45-4196-AFD3-AFECDF87A41E}" destId="{3C7EEBB3-768C-4ED0-9D5A-18F0480A810B}" srcOrd="0" destOrd="0" presId="urn:microsoft.com/office/officeart/2005/8/layout/default"/>
    <dgm:cxn modelId="{D1B16302-0F43-4245-B455-2A7CB56659FE}" srcId="{72E5EE3F-FABE-4907-91C6-89E4440BC4A2}" destId="{31FDA40D-A5EA-45FE-807C-15868A649EF2}" srcOrd="0" destOrd="0" parTransId="{CB37A801-BAFD-4671-A524-80DD0907B935}" sibTransId="{09D87DB4-604E-49EE-8B7E-C27E5B24E9AF}"/>
    <dgm:cxn modelId="{A6B9D3EE-D9A0-441F-A166-34F914A3E1CB}" type="presOf" srcId="{72E5EE3F-FABE-4907-91C6-89E4440BC4A2}" destId="{3D04E582-671B-4B1F-8D19-F551BE6E5B5F}" srcOrd="0" destOrd="0" presId="urn:microsoft.com/office/officeart/2005/8/layout/default"/>
    <dgm:cxn modelId="{96659949-BA15-4976-878A-A5032E11EF4A}" srcId="{72E5EE3F-FABE-4907-91C6-89E4440BC4A2}" destId="{078BA7EB-E518-4E0E-BA74-B7AA9C796E20}" srcOrd="4" destOrd="0" parTransId="{2DB9D064-969C-41B9-982E-D9321D8A2AE2}" sibTransId="{BCC871C3-D36D-4C24-862F-B7DB7C2336EC}"/>
    <dgm:cxn modelId="{B6E93376-A57D-4C82-8570-BD4EEDE8AE20}" type="presOf" srcId="{84A6C870-5F11-40E8-BDAB-C0DBC3EC8455}" destId="{D7421CA1-9CC2-4111-B3EB-DE4B9D6A5375}" srcOrd="0" destOrd="0" presId="urn:microsoft.com/office/officeart/2005/8/layout/default"/>
    <dgm:cxn modelId="{9711CEE7-6871-4583-A180-E6DB6D2A80E3}" srcId="{72E5EE3F-FABE-4907-91C6-89E4440BC4A2}" destId="{84A6C870-5F11-40E8-BDAB-C0DBC3EC8455}" srcOrd="2" destOrd="0" parTransId="{9AC71BC6-16FE-4014-993F-8AA29097F3F5}" sibTransId="{D383CEF5-755B-48AE-8FF5-A9FF887E8F9E}"/>
    <dgm:cxn modelId="{2B70DD32-4AFA-4D7C-9101-4373FBC61719}" type="presOf" srcId="{078BA7EB-E518-4E0E-BA74-B7AA9C796E20}" destId="{E3382377-2F9E-402B-97EC-5B9134F58188}" srcOrd="0" destOrd="0" presId="urn:microsoft.com/office/officeart/2005/8/layout/default"/>
    <dgm:cxn modelId="{6DFE96B0-AFAD-4B4D-8BE3-0DCBFE87F533}" srcId="{72E5EE3F-FABE-4907-91C6-89E4440BC4A2}" destId="{800613F2-FE45-4196-AFD3-AFECDF87A41E}" srcOrd="1" destOrd="0" parTransId="{55AF522A-72EA-407C-8819-A11BD595B4A3}" sibTransId="{BCFB74DE-AE68-47F3-99C0-72D98E875C52}"/>
    <dgm:cxn modelId="{C325BBDB-06CC-49D9-8BA6-570E6C362177}" srcId="{72E5EE3F-FABE-4907-91C6-89E4440BC4A2}" destId="{4E9FE4B7-213F-462A-9701-AD93266D010D}" srcOrd="3" destOrd="0" parTransId="{8E82AF52-70DF-458D-B21C-4BDB9282896C}" sibTransId="{CE0FC591-3233-42BF-9494-C8EF57A2DE95}"/>
    <dgm:cxn modelId="{815FB0DB-8F8C-42D9-8D68-02890FA91D5C}" type="presOf" srcId="{31FDA40D-A5EA-45FE-807C-15868A649EF2}" destId="{86465556-4B4D-413A-9AFE-80FF87C22EE6}" srcOrd="0" destOrd="0" presId="urn:microsoft.com/office/officeart/2005/8/layout/default"/>
    <dgm:cxn modelId="{37FD3356-F913-4108-AB1C-7B7E73F8AE51}" type="presOf" srcId="{4E9FE4B7-213F-462A-9701-AD93266D010D}" destId="{092AD722-B0F8-48BE-9943-19326844CFD3}" srcOrd="0" destOrd="0" presId="urn:microsoft.com/office/officeart/2005/8/layout/default"/>
    <dgm:cxn modelId="{266C1A26-569E-4A4B-BCC9-87B6A4D0CCFA}" type="presParOf" srcId="{3D04E582-671B-4B1F-8D19-F551BE6E5B5F}" destId="{86465556-4B4D-413A-9AFE-80FF87C22EE6}" srcOrd="0" destOrd="0" presId="urn:microsoft.com/office/officeart/2005/8/layout/default"/>
    <dgm:cxn modelId="{5999FBC8-B6E3-45F6-8245-1CF3B36E8020}" type="presParOf" srcId="{3D04E582-671B-4B1F-8D19-F551BE6E5B5F}" destId="{E467D4B2-86EC-4BB1-82FD-8161D473C96D}" srcOrd="1" destOrd="0" presId="urn:microsoft.com/office/officeart/2005/8/layout/default"/>
    <dgm:cxn modelId="{2E4AD594-D5DD-48EA-98B4-2605E9942DF5}" type="presParOf" srcId="{3D04E582-671B-4B1F-8D19-F551BE6E5B5F}" destId="{3C7EEBB3-768C-4ED0-9D5A-18F0480A810B}" srcOrd="2" destOrd="0" presId="urn:microsoft.com/office/officeart/2005/8/layout/default"/>
    <dgm:cxn modelId="{0F5C6041-77B9-4B3D-A218-4B0AB79A4F31}" type="presParOf" srcId="{3D04E582-671B-4B1F-8D19-F551BE6E5B5F}" destId="{406E0DEB-43FF-455F-895D-DAE850471D3F}" srcOrd="3" destOrd="0" presId="urn:microsoft.com/office/officeart/2005/8/layout/default"/>
    <dgm:cxn modelId="{2AE186FE-A08D-4FE9-812B-23D405543F9D}" type="presParOf" srcId="{3D04E582-671B-4B1F-8D19-F551BE6E5B5F}" destId="{D7421CA1-9CC2-4111-B3EB-DE4B9D6A5375}" srcOrd="4" destOrd="0" presId="urn:microsoft.com/office/officeart/2005/8/layout/default"/>
    <dgm:cxn modelId="{BFC93185-1CD4-4E82-B7F2-1277ED11181E}" type="presParOf" srcId="{3D04E582-671B-4B1F-8D19-F551BE6E5B5F}" destId="{8ACF6974-46B3-4715-BDC4-0E5B01905C99}" srcOrd="5" destOrd="0" presId="urn:microsoft.com/office/officeart/2005/8/layout/default"/>
    <dgm:cxn modelId="{1A0882A4-F990-4FB8-A148-7E35373040F1}" type="presParOf" srcId="{3D04E582-671B-4B1F-8D19-F551BE6E5B5F}" destId="{092AD722-B0F8-48BE-9943-19326844CFD3}" srcOrd="6" destOrd="0" presId="urn:microsoft.com/office/officeart/2005/8/layout/default"/>
    <dgm:cxn modelId="{C9CB1FAD-100F-4C67-9519-94B0A4807F9A}" type="presParOf" srcId="{3D04E582-671B-4B1F-8D19-F551BE6E5B5F}" destId="{3FEDDD8D-A822-484C-8008-56CDCD1094E9}" srcOrd="7" destOrd="0" presId="urn:microsoft.com/office/officeart/2005/8/layout/default"/>
    <dgm:cxn modelId="{A04664F8-A0C8-4AE9-BFD4-580BAB262E9C}" type="presParOf" srcId="{3D04E582-671B-4B1F-8D19-F551BE6E5B5F}" destId="{E3382377-2F9E-402B-97EC-5B9134F5818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1732A-5115-41AD-BC9A-96639E4C743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E0BDE11-2FE2-4A0C-98EA-FF62F3C79E4E}">
      <dgm:prSet phldrT="[Text]"/>
      <dgm:spPr/>
      <dgm:t>
        <a:bodyPr/>
        <a:lstStyle/>
        <a:p>
          <a:r>
            <a:rPr lang="ka-GE" b="1" dirty="0" smtClean="0"/>
            <a:t>ზოგადი მხარდაჭერა</a:t>
          </a:r>
          <a:endParaRPr lang="en-US" b="1" dirty="0"/>
        </a:p>
      </dgm:t>
    </dgm:pt>
    <dgm:pt modelId="{B0D52EAC-F463-4A05-A96E-4FAAD2C7FBAC}" type="parTrans" cxnId="{5AEFAA92-6342-473F-832D-613261908A88}">
      <dgm:prSet/>
      <dgm:spPr/>
      <dgm:t>
        <a:bodyPr/>
        <a:lstStyle/>
        <a:p>
          <a:endParaRPr lang="en-US"/>
        </a:p>
      </dgm:t>
    </dgm:pt>
    <dgm:pt modelId="{452FBE87-85F0-476B-870C-0F73B5A3D16B}" type="sibTrans" cxnId="{5AEFAA92-6342-473F-832D-613261908A88}">
      <dgm:prSet/>
      <dgm:spPr/>
      <dgm:t>
        <a:bodyPr/>
        <a:lstStyle/>
        <a:p>
          <a:endParaRPr lang="en-US"/>
        </a:p>
      </dgm:t>
    </dgm:pt>
    <dgm:pt modelId="{B65B7513-50D8-4F01-B2C2-FA9DC5E6D388}">
      <dgm:prSet phldrT="[Text]"/>
      <dgm:spPr/>
      <dgm:t>
        <a:bodyPr/>
        <a:lstStyle/>
        <a:p>
          <a:r>
            <a:rPr lang="ka-GE" dirty="0" smtClean="0"/>
            <a:t>შეხვედრა;</a:t>
          </a:r>
          <a:endParaRPr lang="en-US" dirty="0"/>
        </a:p>
      </dgm:t>
    </dgm:pt>
    <dgm:pt modelId="{A123DE1C-9051-4D95-9ABE-DC2E03CEFF4F}" type="parTrans" cxnId="{B27D6E60-8034-47BC-96CD-0EC015728BB5}">
      <dgm:prSet/>
      <dgm:spPr/>
      <dgm:t>
        <a:bodyPr/>
        <a:lstStyle/>
        <a:p>
          <a:endParaRPr lang="en-US"/>
        </a:p>
      </dgm:t>
    </dgm:pt>
    <dgm:pt modelId="{1B9CE1EB-528F-49AE-A461-1E4A30785ED1}" type="sibTrans" cxnId="{B27D6E60-8034-47BC-96CD-0EC015728BB5}">
      <dgm:prSet/>
      <dgm:spPr/>
      <dgm:t>
        <a:bodyPr/>
        <a:lstStyle/>
        <a:p>
          <a:endParaRPr lang="en-US"/>
        </a:p>
      </dgm:t>
    </dgm:pt>
    <dgm:pt modelId="{E3BE9CD9-CA4D-4935-A35C-361B35BADB7D}">
      <dgm:prSet phldrT="[Text]"/>
      <dgm:spPr/>
      <dgm:t>
        <a:bodyPr/>
        <a:lstStyle/>
        <a:p>
          <a:r>
            <a:rPr lang="ka-GE" dirty="0" smtClean="0"/>
            <a:t>ინტერესის და ზრუნვის გამოხატვა;</a:t>
          </a:r>
          <a:endParaRPr lang="en-US" dirty="0"/>
        </a:p>
      </dgm:t>
    </dgm:pt>
    <dgm:pt modelId="{75F2FE74-5540-486C-B1A6-C52BEA4E4ED9}" type="parTrans" cxnId="{C2CDFEC7-5D1B-4B6F-89BF-7BDEF930ACD1}">
      <dgm:prSet/>
      <dgm:spPr/>
      <dgm:t>
        <a:bodyPr/>
        <a:lstStyle/>
        <a:p>
          <a:endParaRPr lang="en-US"/>
        </a:p>
      </dgm:t>
    </dgm:pt>
    <dgm:pt modelId="{B9AC7FBF-2468-42D3-AA90-02EACA8C6DB6}" type="sibTrans" cxnId="{C2CDFEC7-5D1B-4B6F-89BF-7BDEF930ACD1}">
      <dgm:prSet/>
      <dgm:spPr/>
      <dgm:t>
        <a:bodyPr/>
        <a:lstStyle/>
        <a:p>
          <a:endParaRPr lang="en-US"/>
        </a:p>
      </dgm:t>
    </dgm:pt>
    <dgm:pt modelId="{1D1DA143-96B8-41F8-88FD-222DF9487601}">
      <dgm:prSet phldrT="[Text]"/>
      <dgm:spPr/>
      <dgm:t>
        <a:bodyPr/>
        <a:lstStyle/>
        <a:p>
          <a:r>
            <a:rPr lang="ka-GE" b="1" dirty="0" smtClean="0"/>
            <a:t>მხარდაჭერა ჩაკეტილი ბავშვებისთვის</a:t>
          </a:r>
          <a:endParaRPr lang="en-US" b="1" dirty="0"/>
        </a:p>
      </dgm:t>
    </dgm:pt>
    <dgm:pt modelId="{602359FC-C1F3-416E-954F-38FD39990E01}" type="parTrans" cxnId="{98387395-983A-4A0E-8F5A-EFB4DC20C0E1}">
      <dgm:prSet/>
      <dgm:spPr/>
      <dgm:t>
        <a:bodyPr/>
        <a:lstStyle/>
        <a:p>
          <a:endParaRPr lang="en-US"/>
        </a:p>
      </dgm:t>
    </dgm:pt>
    <dgm:pt modelId="{213ABD9A-75C0-4D56-887A-CCA8DF1D1C71}" type="sibTrans" cxnId="{98387395-983A-4A0E-8F5A-EFB4DC20C0E1}">
      <dgm:prSet/>
      <dgm:spPr/>
      <dgm:t>
        <a:bodyPr/>
        <a:lstStyle/>
        <a:p>
          <a:endParaRPr lang="en-US"/>
        </a:p>
      </dgm:t>
    </dgm:pt>
    <dgm:pt modelId="{8A4DFDD0-E021-482E-B69D-6ABE1DE75459}">
      <dgm:prSet phldrT="[Text]"/>
      <dgm:spPr/>
      <dgm:t>
        <a:bodyPr/>
        <a:lstStyle/>
        <a:p>
          <a:r>
            <a:rPr lang="ka-GE" dirty="0" smtClean="0"/>
            <a:t>ბავშვის პრობლემის განზოგადება;</a:t>
          </a:r>
          <a:endParaRPr lang="en-US" dirty="0"/>
        </a:p>
      </dgm:t>
    </dgm:pt>
    <dgm:pt modelId="{AD2DF2D0-A5F3-4F64-99DD-0D8A1D5DC788}" type="parTrans" cxnId="{74E9B0A0-206D-4797-B4A9-3789F824ABDA}">
      <dgm:prSet/>
      <dgm:spPr/>
      <dgm:t>
        <a:bodyPr/>
        <a:lstStyle/>
        <a:p>
          <a:endParaRPr lang="en-US"/>
        </a:p>
      </dgm:t>
    </dgm:pt>
    <dgm:pt modelId="{4012F68B-53ED-48A3-A0B3-6ACE2C6604CA}" type="sibTrans" cxnId="{74E9B0A0-206D-4797-B4A9-3789F824ABDA}">
      <dgm:prSet/>
      <dgm:spPr/>
      <dgm:t>
        <a:bodyPr/>
        <a:lstStyle/>
        <a:p>
          <a:endParaRPr lang="en-US"/>
        </a:p>
      </dgm:t>
    </dgm:pt>
    <dgm:pt modelId="{B0966D07-CD06-4CD7-B54B-A1635C2DB2A2}">
      <dgm:prSet phldrT="[Text]"/>
      <dgm:spPr/>
      <dgm:t>
        <a:bodyPr/>
        <a:lstStyle/>
        <a:p>
          <a:r>
            <a:rPr lang="ka-GE" dirty="0" smtClean="0"/>
            <a:t>დახმარების შეთავაზება;</a:t>
          </a:r>
          <a:endParaRPr lang="en-US" dirty="0"/>
        </a:p>
      </dgm:t>
    </dgm:pt>
    <dgm:pt modelId="{3E00CFEB-2C66-4006-A699-8C1A85643CF9}" type="parTrans" cxnId="{09825DDE-B583-42CD-95A7-00BDCFEF3DB5}">
      <dgm:prSet/>
      <dgm:spPr/>
      <dgm:t>
        <a:bodyPr/>
        <a:lstStyle/>
        <a:p>
          <a:endParaRPr lang="en-US"/>
        </a:p>
      </dgm:t>
    </dgm:pt>
    <dgm:pt modelId="{30FC816A-6682-48A6-B708-B8B3EDE38FFA}" type="sibTrans" cxnId="{09825DDE-B583-42CD-95A7-00BDCFEF3DB5}">
      <dgm:prSet/>
      <dgm:spPr/>
      <dgm:t>
        <a:bodyPr/>
        <a:lstStyle/>
        <a:p>
          <a:endParaRPr lang="en-US"/>
        </a:p>
      </dgm:t>
    </dgm:pt>
    <dgm:pt modelId="{33A54F95-1A37-4A50-9C91-7B14851DE615}">
      <dgm:prSet phldrT="[Text]"/>
      <dgm:spPr/>
      <dgm:t>
        <a:bodyPr/>
        <a:lstStyle/>
        <a:p>
          <a:r>
            <a:rPr lang="ka-GE" b="1" dirty="0" smtClean="0"/>
            <a:t>არასწორი მხარდაჭერა</a:t>
          </a:r>
          <a:endParaRPr lang="en-US" b="1" dirty="0"/>
        </a:p>
      </dgm:t>
    </dgm:pt>
    <dgm:pt modelId="{1E230862-C23E-4895-B770-9A43B926DF5A}" type="parTrans" cxnId="{A73363D6-832D-4FD8-9929-E77379B74E5F}">
      <dgm:prSet/>
      <dgm:spPr/>
      <dgm:t>
        <a:bodyPr/>
        <a:lstStyle/>
        <a:p>
          <a:endParaRPr lang="en-US"/>
        </a:p>
      </dgm:t>
    </dgm:pt>
    <dgm:pt modelId="{766186AD-22EA-4240-8425-20D6851EBFFA}" type="sibTrans" cxnId="{A73363D6-832D-4FD8-9929-E77379B74E5F}">
      <dgm:prSet/>
      <dgm:spPr/>
      <dgm:t>
        <a:bodyPr/>
        <a:lstStyle/>
        <a:p>
          <a:endParaRPr lang="en-US"/>
        </a:p>
      </dgm:t>
    </dgm:pt>
    <dgm:pt modelId="{41F5632F-4E52-47DC-9755-FE653A642D43}">
      <dgm:prSet phldrT="[Text]"/>
      <dgm:spPr/>
      <dgm:t>
        <a:bodyPr/>
        <a:lstStyle/>
        <a:p>
          <a:r>
            <a:rPr lang="ka-GE" dirty="0" smtClean="0"/>
            <a:t>სირთულის უგულვებელყოფა;</a:t>
          </a:r>
          <a:endParaRPr lang="en-US" dirty="0"/>
        </a:p>
      </dgm:t>
    </dgm:pt>
    <dgm:pt modelId="{BA08EA7A-E4D1-4CF5-BEF2-8262D060CEB6}" type="parTrans" cxnId="{18377DEE-40D4-4DA5-91FA-5A1266A67C10}">
      <dgm:prSet/>
      <dgm:spPr/>
      <dgm:t>
        <a:bodyPr/>
        <a:lstStyle/>
        <a:p>
          <a:endParaRPr lang="en-US"/>
        </a:p>
      </dgm:t>
    </dgm:pt>
    <dgm:pt modelId="{5ACBE187-BCB6-41DB-B943-DA5904FBFD8F}" type="sibTrans" cxnId="{18377DEE-40D4-4DA5-91FA-5A1266A67C10}">
      <dgm:prSet/>
      <dgm:spPr/>
      <dgm:t>
        <a:bodyPr/>
        <a:lstStyle/>
        <a:p>
          <a:endParaRPr lang="en-US"/>
        </a:p>
      </dgm:t>
    </dgm:pt>
    <dgm:pt modelId="{4EDE4DEC-6056-463C-A698-EACDA59A490B}">
      <dgm:prSet phldrT="[Text]"/>
      <dgm:spPr/>
      <dgm:t>
        <a:bodyPr/>
        <a:lstStyle/>
        <a:p>
          <a:endParaRPr lang="en-US" dirty="0"/>
        </a:p>
      </dgm:t>
    </dgm:pt>
    <dgm:pt modelId="{025BFFCA-4E08-4412-BF7A-E47BFD13631F}" type="parTrans" cxnId="{CD80E25C-CE18-40F7-9E04-5004A1B12BE1}">
      <dgm:prSet/>
      <dgm:spPr/>
    </dgm:pt>
    <dgm:pt modelId="{F9999328-34D4-4BCC-B07A-BD8B5B769AFF}" type="sibTrans" cxnId="{CD80E25C-CE18-40F7-9E04-5004A1B12BE1}">
      <dgm:prSet/>
      <dgm:spPr/>
    </dgm:pt>
    <dgm:pt modelId="{EC3747B7-3915-4A79-A855-6BF717C0F52F}">
      <dgm:prSet phldrT="[Text]"/>
      <dgm:spPr/>
      <dgm:t>
        <a:bodyPr/>
        <a:lstStyle/>
        <a:p>
          <a:r>
            <a:rPr lang="ka-GE" dirty="0" smtClean="0"/>
            <a:t>მოკითხვა;</a:t>
          </a:r>
          <a:endParaRPr lang="en-US" dirty="0"/>
        </a:p>
      </dgm:t>
    </dgm:pt>
    <dgm:pt modelId="{DA751758-0A9F-4862-A6B9-8179028BDCF4}" type="parTrans" cxnId="{BB3DB3A0-1F40-4113-81A0-480EC0AC230E}">
      <dgm:prSet/>
      <dgm:spPr/>
    </dgm:pt>
    <dgm:pt modelId="{FD995AA6-D5FB-4675-9D6E-2D608D55AA11}" type="sibTrans" cxnId="{BB3DB3A0-1F40-4113-81A0-480EC0AC230E}">
      <dgm:prSet/>
      <dgm:spPr/>
    </dgm:pt>
    <dgm:pt modelId="{1D004CB9-7CDF-4901-BFD0-C3CE4999B70B}">
      <dgm:prSet phldrT="[Text]"/>
      <dgm:spPr/>
      <dgm:t>
        <a:bodyPr/>
        <a:lstStyle/>
        <a:p>
          <a:r>
            <a:rPr lang="ka-GE" dirty="0" smtClean="0"/>
            <a:t>წახალისება;</a:t>
          </a:r>
          <a:endParaRPr lang="en-US" dirty="0"/>
        </a:p>
      </dgm:t>
    </dgm:pt>
    <dgm:pt modelId="{9674D62B-B26D-46FA-80FD-F928A5F9CAB2}" type="parTrans" cxnId="{359C76F9-AEAC-4AD8-B32A-28763E558CDD}">
      <dgm:prSet/>
      <dgm:spPr/>
    </dgm:pt>
    <dgm:pt modelId="{7259032C-27F4-4CA6-AAA7-3F1CA4496A7A}" type="sibTrans" cxnId="{359C76F9-AEAC-4AD8-B32A-28763E558CDD}">
      <dgm:prSet/>
      <dgm:spPr/>
    </dgm:pt>
    <dgm:pt modelId="{CEB39FC9-A3E2-4752-B29A-D408F3E0D8B8}">
      <dgm:prSet phldrT="[Text]"/>
      <dgm:spPr/>
      <dgm:t>
        <a:bodyPr/>
        <a:lstStyle/>
        <a:p>
          <a:r>
            <a:rPr lang="ka-GE" dirty="0" smtClean="0"/>
            <a:t>მადლიერება.</a:t>
          </a:r>
          <a:endParaRPr lang="en-US" dirty="0"/>
        </a:p>
      </dgm:t>
    </dgm:pt>
    <dgm:pt modelId="{19097DED-4A08-4E58-8BB0-213878D2E308}" type="parTrans" cxnId="{D8DD2822-748D-4E30-8425-717A5C406C3A}">
      <dgm:prSet/>
      <dgm:spPr/>
    </dgm:pt>
    <dgm:pt modelId="{3A89D36F-23F8-4F9D-8BA5-2C68D788732F}" type="sibTrans" cxnId="{D8DD2822-748D-4E30-8425-717A5C406C3A}">
      <dgm:prSet/>
      <dgm:spPr/>
    </dgm:pt>
    <dgm:pt modelId="{1E1ECF5F-EC01-4D76-8AB6-DE9A0CCAC13C}">
      <dgm:prSet phldrT="[Text]"/>
      <dgm:spPr/>
      <dgm:t>
        <a:bodyPr/>
        <a:lstStyle/>
        <a:p>
          <a:r>
            <a:rPr lang="ka-GE" dirty="0" smtClean="0"/>
            <a:t>თავდაჯერებულობა;</a:t>
          </a:r>
          <a:endParaRPr lang="en-US" dirty="0"/>
        </a:p>
      </dgm:t>
    </dgm:pt>
    <dgm:pt modelId="{D29F196C-4B3E-4DEA-BB67-9FD65C348889}" type="parTrans" cxnId="{7066B11E-3718-4615-902E-FEF905927F7F}">
      <dgm:prSet/>
      <dgm:spPr/>
    </dgm:pt>
    <dgm:pt modelId="{B4315AC5-7A95-4225-837A-75B88B4BD9BC}" type="sibTrans" cxnId="{7066B11E-3718-4615-902E-FEF905927F7F}">
      <dgm:prSet/>
      <dgm:spPr/>
    </dgm:pt>
    <dgm:pt modelId="{1A70E999-48C4-4E06-A519-188E99BFD3D4}">
      <dgm:prSet phldrT="[Text]"/>
      <dgm:spPr/>
      <dgm:t>
        <a:bodyPr/>
        <a:lstStyle/>
        <a:p>
          <a:r>
            <a:rPr lang="ka-GE" dirty="0" smtClean="0"/>
            <a:t>კონფიდენციალობა;</a:t>
          </a:r>
          <a:endParaRPr lang="en-US" dirty="0"/>
        </a:p>
      </dgm:t>
    </dgm:pt>
    <dgm:pt modelId="{D3091994-0083-4ECB-B781-B0880C79BC64}" type="parTrans" cxnId="{8578AE20-862E-4ACA-8A2C-0E0F2A2D6910}">
      <dgm:prSet/>
      <dgm:spPr/>
    </dgm:pt>
    <dgm:pt modelId="{99609015-F798-4084-96F2-1A049AB38218}" type="sibTrans" cxnId="{8578AE20-862E-4ACA-8A2C-0E0F2A2D6910}">
      <dgm:prSet/>
      <dgm:spPr/>
    </dgm:pt>
    <dgm:pt modelId="{CF342540-4107-4D10-BE7F-B439E6A6C66D}">
      <dgm:prSet phldrT="[Text]"/>
      <dgm:spPr/>
      <dgm:t>
        <a:bodyPr/>
        <a:lstStyle/>
        <a:p>
          <a:r>
            <a:rPr lang="ka-GE" dirty="0" smtClean="0"/>
            <a:t>წუხილის გამოხატვა;</a:t>
          </a:r>
          <a:endParaRPr lang="en-US" dirty="0"/>
        </a:p>
      </dgm:t>
    </dgm:pt>
    <dgm:pt modelId="{78640833-CD99-4F06-A667-F2B0D4F9161F}" type="parTrans" cxnId="{18ADA51A-520E-4E07-A05D-A56FCA6D64BE}">
      <dgm:prSet/>
      <dgm:spPr/>
    </dgm:pt>
    <dgm:pt modelId="{32866BD9-615D-4EB3-8160-56EBA3027F4C}" type="sibTrans" cxnId="{18ADA51A-520E-4E07-A05D-A56FCA6D64BE}">
      <dgm:prSet/>
      <dgm:spPr/>
    </dgm:pt>
    <dgm:pt modelId="{9C85B006-E359-405D-9FDE-17989CF7817C}">
      <dgm:prSet phldrT="[Text]"/>
      <dgm:spPr/>
      <dgm:t>
        <a:bodyPr/>
        <a:lstStyle/>
        <a:p>
          <a:r>
            <a:rPr lang="ka-GE" dirty="0" smtClean="0"/>
            <a:t>ახსნა/დარიგება;</a:t>
          </a:r>
          <a:endParaRPr lang="en-US" dirty="0"/>
        </a:p>
      </dgm:t>
    </dgm:pt>
    <dgm:pt modelId="{3F7766CB-65BD-47C1-B96E-D5DCE72EBC66}" type="parTrans" cxnId="{7A1EDBEB-5296-4C8C-88C9-84F004307176}">
      <dgm:prSet/>
      <dgm:spPr/>
    </dgm:pt>
    <dgm:pt modelId="{ABA93DAA-3B8D-4A25-9420-C1C6651D485A}" type="sibTrans" cxnId="{7A1EDBEB-5296-4C8C-88C9-84F004307176}">
      <dgm:prSet/>
      <dgm:spPr/>
    </dgm:pt>
    <dgm:pt modelId="{29CC8562-7834-4DC2-A8D9-C14C5EE925A9}">
      <dgm:prSet phldrT="[Text]"/>
      <dgm:spPr/>
      <dgm:t>
        <a:bodyPr/>
        <a:lstStyle/>
        <a:p>
          <a:r>
            <a:rPr lang="ka-GE" dirty="0" smtClean="0"/>
            <a:t>ბავშვისთვის პასუხისმგებლობის ტვირთის ჩამოხსნა.</a:t>
          </a:r>
          <a:endParaRPr lang="en-US" dirty="0"/>
        </a:p>
      </dgm:t>
    </dgm:pt>
    <dgm:pt modelId="{E6B7A828-40AB-4896-9EC4-27EBA00D0E67}" type="parTrans" cxnId="{8B54B764-3A7E-473F-B1DA-C455635B85D0}">
      <dgm:prSet/>
      <dgm:spPr/>
    </dgm:pt>
    <dgm:pt modelId="{53610F2B-6A5C-4B0D-9511-DCCA326BF733}" type="sibTrans" cxnId="{8B54B764-3A7E-473F-B1DA-C455635B85D0}">
      <dgm:prSet/>
      <dgm:spPr/>
    </dgm:pt>
    <dgm:pt modelId="{70A41E9B-D619-40DB-8E33-0017D73C6A5E}">
      <dgm:prSet phldrT="[Text]"/>
      <dgm:spPr/>
      <dgm:t>
        <a:bodyPr/>
        <a:lstStyle/>
        <a:p>
          <a:r>
            <a:rPr lang="ka-GE" dirty="0" smtClean="0"/>
            <a:t>წაქეზება/შედარება;</a:t>
          </a:r>
          <a:endParaRPr lang="en-US" dirty="0"/>
        </a:p>
      </dgm:t>
    </dgm:pt>
    <dgm:pt modelId="{51A5FA41-E109-4F73-ACFB-F88AC3B100E3}" type="parTrans" cxnId="{E93FDB60-7D90-46F2-8FA4-AA1E5E01F4E9}">
      <dgm:prSet/>
      <dgm:spPr/>
    </dgm:pt>
    <dgm:pt modelId="{B46A5507-0C8E-4B26-80C4-821519EC4E03}" type="sibTrans" cxnId="{E93FDB60-7D90-46F2-8FA4-AA1E5E01F4E9}">
      <dgm:prSet/>
      <dgm:spPr/>
    </dgm:pt>
    <dgm:pt modelId="{9D84C0EF-D134-492E-9D0B-D8AE46CCB224}">
      <dgm:prSet phldrT="[Text]"/>
      <dgm:spPr/>
      <dgm:t>
        <a:bodyPr/>
        <a:lstStyle/>
        <a:p>
          <a:r>
            <a:rPr lang="ka-GE" dirty="0" smtClean="0"/>
            <a:t>შთამაგონებელი მხარდაჭერა.</a:t>
          </a:r>
          <a:endParaRPr lang="en-US" dirty="0"/>
        </a:p>
      </dgm:t>
    </dgm:pt>
    <dgm:pt modelId="{4A53E5BA-7524-4C58-A704-1C2B161B13C1}" type="parTrans" cxnId="{EA5D31E8-613B-4D7B-A5C7-6C388815E757}">
      <dgm:prSet/>
      <dgm:spPr/>
    </dgm:pt>
    <dgm:pt modelId="{CAB672D8-8194-43DF-9670-DB152AC6C7DD}" type="sibTrans" cxnId="{EA5D31E8-613B-4D7B-A5C7-6C388815E757}">
      <dgm:prSet/>
      <dgm:spPr/>
    </dgm:pt>
    <dgm:pt modelId="{2994BE62-7D65-40EB-BC95-743729A0E08F}" type="pres">
      <dgm:prSet presAssocID="{D2A1732A-5115-41AD-BC9A-96639E4C7437}" presName="Name0" presStyleCnt="0">
        <dgm:presLayoutVars>
          <dgm:dir/>
          <dgm:animLvl val="lvl"/>
          <dgm:resizeHandles val="exact"/>
        </dgm:presLayoutVars>
      </dgm:prSet>
      <dgm:spPr/>
      <dgm:t>
        <a:bodyPr/>
        <a:lstStyle/>
        <a:p>
          <a:endParaRPr lang="en-US"/>
        </a:p>
      </dgm:t>
    </dgm:pt>
    <dgm:pt modelId="{6D1BD312-9376-419B-B87B-3B783BD07AB9}" type="pres">
      <dgm:prSet presAssocID="{CE0BDE11-2FE2-4A0C-98EA-FF62F3C79E4E}" presName="composite" presStyleCnt="0"/>
      <dgm:spPr/>
    </dgm:pt>
    <dgm:pt modelId="{5655960C-5248-49EF-B736-C63C6DF631F1}" type="pres">
      <dgm:prSet presAssocID="{CE0BDE11-2FE2-4A0C-98EA-FF62F3C79E4E}" presName="parTx" presStyleLbl="alignNode1" presStyleIdx="0" presStyleCnt="3">
        <dgm:presLayoutVars>
          <dgm:chMax val="0"/>
          <dgm:chPref val="0"/>
          <dgm:bulletEnabled val="1"/>
        </dgm:presLayoutVars>
      </dgm:prSet>
      <dgm:spPr/>
      <dgm:t>
        <a:bodyPr/>
        <a:lstStyle/>
        <a:p>
          <a:endParaRPr lang="en-US"/>
        </a:p>
      </dgm:t>
    </dgm:pt>
    <dgm:pt modelId="{C25070A1-93EA-43F7-B533-CEC9B1702364}" type="pres">
      <dgm:prSet presAssocID="{CE0BDE11-2FE2-4A0C-98EA-FF62F3C79E4E}" presName="desTx" presStyleLbl="alignAccFollowNode1" presStyleIdx="0" presStyleCnt="3">
        <dgm:presLayoutVars>
          <dgm:bulletEnabled val="1"/>
        </dgm:presLayoutVars>
      </dgm:prSet>
      <dgm:spPr/>
      <dgm:t>
        <a:bodyPr/>
        <a:lstStyle/>
        <a:p>
          <a:endParaRPr lang="en-US"/>
        </a:p>
      </dgm:t>
    </dgm:pt>
    <dgm:pt modelId="{3E982F1D-C0EA-48C0-9FDE-4F6A17E27DA6}" type="pres">
      <dgm:prSet presAssocID="{452FBE87-85F0-476B-870C-0F73B5A3D16B}" presName="space" presStyleCnt="0"/>
      <dgm:spPr/>
    </dgm:pt>
    <dgm:pt modelId="{97056B0B-EF3D-4954-A42D-C9520FB7A654}" type="pres">
      <dgm:prSet presAssocID="{1D1DA143-96B8-41F8-88FD-222DF9487601}" presName="composite" presStyleCnt="0"/>
      <dgm:spPr/>
    </dgm:pt>
    <dgm:pt modelId="{14BE43D7-10E7-4542-A738-65A1C81366A4}" type="pres">
      <dgm:prSet presAssocID="{1D1DA143-96B8-41F8-88FD-222DF9487601}" presName="parTx" presStyleLbl="alignNode1" presStyleIdx="1" presStyleCnt="3">
        <dgm:presLayoutVars>
          <dgm:chMax val="0"/>
          <dgm:chPref val="0"/>
          <dgm:bulletEnabled val="1"/>
        </dgm:presLayoutVars>
      </dgm:prSet>
      <dgm:spPr/>
      <dgm:t>
        <a:bodyPr/>
        <a:lstStyle/>
        <a:p>
          <a:endParaRPr lang="en-US"/>
        </a:p>
      </dgm:t>
    </dgm:pt>
    <dgm:pt modelId="{27F1A359-0378-48A3-9A71-FADB3A534D79}" type="pres">
      <dgm:prSet presAssocID="{1D1DA143-96B8-41F8-88FD-222DF9487601}" presName="desTx" presStyleLbl="alignAccFollowNode1" presStyleIdx="1" presStyleCnt="3">
        <dgm:presLayoutVars>
          <dgm:bulletEnabled val="1"/>
        </dgm:presLayoutVars>
      </dgm:prSet>
      <dgm:spPr/>
      <dgm:t>
        <a:bodyPr/>
        <a:lstStyle/>
        <a:p>
          <a:endParaRPr lang="en-US"/>
        </a:p>
      </dgm:t>
    </dgm:pt>
    <dgm:pt modelId="{5C4B99A5-1353-4053-B2D8-B8E00AF743C9}" type="pres">
      <dgm:prSet presAssocID="{213ABD9A-75C0-4D56-887A-CCA8DF1D1C71}" presName="space" presStyleCnt="0"/>
      <dgm:spPr/>
    </dgm:pt>
    <dgm:pt modelId="{41BE8C44-C5E6-43DA-BEBD-89BF4BAD67C2}" type="pres">
      <dgm:prSet presAssocID="{33A54F95-1A37-4A50-9C91-7B14851DE615}" presName="composite" presStyleCnt="0"/>
      <dgm:spPr/>
    </dgm:pt>
    <dgm:pt modelId="{3C06D994-3F6B-4F0B-80A0-92C7B90BED68}" type="pres">
      <dgm:prSet presAssocID="{33A54F95-1A37-4A50-9C91-7B14851DE615}" presName="parTx" presStyleLbl="alignNode1" presStyleIdx="2" presStyleCnt="3">
        <dgm:presLayoutVars>
          <dgm:chMax val="0"/>
          <dgm:chPref val="0"/>
          <dgm:bulletEnabled val="1"/>
        </dgm:presLayoutVars>
      </dgm:prSet>
      <dgm:spPr/>
      <dgm:t>
        <a:bodyPr/>
        <a:lstStyle/>
        <a:p>
          <a:endParaRPr lang="en-US"/>
        </a:p>
      </dgm:t>
    </dgm:pt>
    <dgm:pt modelId="{74D38059-1EB5-4397-B425-3F0E7C49A634}" type="pres">
      <dgm:prSet presAssocID="{33A54F95-1A37-4A50-9C91-7B14851DE615}" presName="desTx" presStyleLbl="alignAccFollowNode1" presStyleIdx="2" presStyleCnt="3">
        <dgm:presLayoutVars>
          <dgm:bulletEnabled val="1"/>
        </dgm:presLayoutVars>
      </dgm:prSet>
      <dgm:spPr/>
      <dgm:t>
        <a:bodyPr/>
        <a:lstStyle/>
        <a:p>
          <a:endParaRPr lang="en-US"/>
        </a:p>
      </dgm:t>
    </dgm:pt>
  </dgm:ptLst>
  <dgm:cxnLst>
    <dgm:cxn modelId="{BB3DB3A0-1F40-4113-81A0-480EC0AC230E}" srcId="{CE0BDE11-2FE2-4A0C-98EA-FF62F3C79E4E}" destId="{EC3747B7-3915-4A79-A855-6BF717C0F52F}" srcOrd="1" destOrd="0" parTransId="{DA751758-0A9F-4862-A6B9-8179028BDCF4}" sibTransId="{FD995AA6-D5FB-4675-9D6E-2D608D55AA11}"/>
    <dgm:cxn modelId="{EA5D31E8-613B-4D7B-A5C7-6C388815E757}" srcId="{33A54F95-1A37-4A50-9C91-7B14851DE615}" destId="{9D84C0EF-D134-492E-9D0B-D8AE46CCB224}" srcOrd="2" destOrd="0" parTransId="{4A53E5BA-7524-4C58-A704-1C2B161B13C1}" sibTransId="{CAB672D8-8194-43DF-9670-DB152AC6C7DD}"/>
    <dgm:cxn modelId="{0CCF5780-234D-4CB7-82CA-A2E195B3D25B}" type="presOf" srcId="{1D004CB9-7CDF-4901-BFD0-C3CE4999B70B}" destId="{C25070A1-93EA-43F7-B533-CEC9B1702364}" srcOrd="0" destOrd="3" presId="urn:microsoft.com/office/officeart/2005/8/layout/hList1"/>
    <dgm:cxn modelId="{CD80E25C-CE18-40F7-9E04-5004A1B12BE1}" srcId="{CE0BDE11-2FE2-4A0C-98EA-FF62F3C79E4E}" destId="{4EDE4DEC-6056-463C-A698-EACDA59A490B}" srcOrd="5" destOrd="0" parTransId="{025BFFCA-4E08-4412-BF7A-E47BFD13631F}" sibTransId="{F9999328-34D4-4BCC-B07A-BD8B5B769AFF}"/>
    <dgm:cxn modelId="{B27AFF51-50BE-4AB9-B489-3B9ECFE0F7BB}" type="presOf" srcId="{B65B7513-50D8-4F01-B2C2-FA9DC5E6D388}" destId="{C25070A1-93EA-43F7-B533-CEC9B1702364}" srcOrd="0" destOrd="0" presId="urn:microsoft.com/office/officeart/2005/8/layout/hList1"/>
    <dgm:cxn modelId="{B05A2174-1FB8-44C4-8EE3-69D73743B2E4}" type="presOf" srcId="{41F5632F-4E52-47DC-9755-FE653A642D43}" destId="{74D38059-1EB5-4397-B425-3F0E7C49A634}" srcOrd="0" destOrd="0" presId="urn:microsoft.com/office/officeart/2005/8/layout/hList1"/>
    <dgm:cxn modelId="{18ADA51A-520E-4E07-A05D-A56FCA6D64BE}" srcId="{1D1DA143-96B8-41F8-88FD-222DF9487601}" destId="{CF342540-4107-4D10-BE7F-B439E6A6C66D}" srcOrd="4" destOrd="0" parTransId="{78640833-CD99-4F06-A667-F2B0D4F9161F}" sibTransId="{32866BD9-615D-4EB3-8160-56EBA3027F4C}"/>
    <dgm:cxn modelId="{4D1AD6BC-C5DA-41C0-9BC7-729EA0058D00}" type="presOf" srcId="{4EDE4DEC-6056-463C-A698-EACDA59A490B}" destId="{C25070A1-93EA-43F7-B533-CEC9B1702364}" srcOrd="0" destOrd="5" presId="urn:microsoft.com/office/officeart/2005/8/layout/hList1"/>
    <dgm:cxn modelId="{98387395-983A-4A0E-8F5A-EFB4DC20C0E1}" srcId="{D2A1732A-5115-41AD-BC9A-96639E4C7437}" destId="{1D1DA143-96B8-41F8-88FD-222DF9487601}" srcOrd="1" destOrd="0" parTransId="{602359FC-C1F3-416E-954F-38FD39990E01}" sibTransId="{213ABD9A-75C0-4D56-887A-CCA8DF1D1C71}"/>
    <dgm:cxn modelId="{09825DDE-B583-42CD-95A7-00BDCFEF3DB5}" srcId="{1D1DA143-96B8-41F8-88FD-222DF9487601}" destId="{B0966D07-CD06-4CD7-B54B-A1635C2DB2A2}" srcOrd="3" destOrd="0" parTransId="{3E00CFEB-2C66-4006-A699-8C1A85643CF9}" sibTransId="{30FC816A-6682-48A6-B708-B8B3EDE38FFA}"/>
    <dgm:cxn modelId="{EBFD1C7A-D90C-4BC3-B135-71CD68740630}" type="presOf" srcId="{E3BE9CD9-CA4D-4935-A35C-361B35BADB7D}" destId="{C25070A1-93EA-43F7-B533-CEC9B1702364}" srcOrd="0" destOrd="2" presId="urn:microsoft.com/office/officeart/2005/8/layout/hList1"/>
    <dgm:cxn modelId="{8B54B764-3A7E-473F-B1DA-C455635B85D0}" srcId="{1D1DA143-96B8-41F8-88FD-222DF9487601}" destId="{29CC8562-7834-4DC2-A8D9-C14C5EE925A9}" srcOrd="6" destOrd="0" parTransId="{E6B7A828-40AB-4896-9EC4-27EBA00D0E67}" sibTransId="{53610F2B-6A5C-4B0D-9511-DCCA326BF733}"/>
    <dgm:cxn modelId="{AE624DAE-10E2-4FD8-B34E-7BB59BDEAFCD}" type="presOf" srcId="{1E1ECF5F-EC01-4D76-8AB6-DE9A0CCAC13C}" destId="{27F1A359-0378-48A3-9A71-FADB3A534D79}" srcOrd="0" destOrd="1" presId="urn:microsoft.com/office/officeart/2005/8/layout/hList1"/>
    <dgm:cxn modelId="{7066B11E-3718-4615-902E-FEF905927F7F}" srcId="{1D1DA143-96B8-41F8-88FD-222DF9487601}" destId="{1E1ECF5F-EC01-4D76-8AB6-DE9A0CCAC13C}" srcOrd="1" destOrd="0" parTransId="{D29F196C-4B3E-4DEA-BB67-9FD65C348889}" sibTransId="{B4315AC5-7A95-4225-837A-75B88B4BD9BC}"/>
    <dgm:cxn modelId="{19139545-73DF-40E7-9A15-9FB59BB28E4E}" type="presOf" srcId="{9D84C0EF-D134-492E-9D0B-D8AE46CCB224}" destId="{74D38059-1EB5-4397-B425-3F0E7C49A634}" srcOrd="0" destOrd="2" presId="urn:microsoft.com/office/officeart/2005/8/layout/hList1"/>
    <dgm:cxn modelId="{A8DE2E44-5E17-44EB-8D87-27BB82A89777}" type="presOf" srcId="{CF342540-4107-4D10-BE7F-B439E6A6C66D}" destId="{27F1A359-0378-48A3-9A71-FADB3A534D79}" srcOrd="0" destOrd="4" presId="urn:microsoft.com/office/officeart/2005/8/layout/hList1"/>
    <dgm:cxn modelId="{74E9B0A0-206D-4797-B4A9-3789F824ABDA}" srcId="{1D1DA143-96B8-41F8-88FD-222DF9487601}" destId="{8A4DFDD0-E021-482E-B69D-6ABE1DE75459}" srcOrd="0" destOrd="0" parTransId="{AD2DF2D0-A5F3-4F64-99DD-0D8A1D5DC788}" sibTransId="{4012F68B-53ED-48A3-A0B3-6ACE2C6604CA}"/>
    <dgm:cxn modelId="{E419EB83-75AA-49B8-85FC-CD9CCCF9BEB5}" type="presOf" srcId="{D2A1732A-5115-41AD-BC9A-96639E4C7437}" destId="{2994BE62-7D65-40EB-BC95-743729A0E08F}" srcOrd="0" destOrd="0" presId="urn:microsoft.com/office/officeart/2005/8/layout/hList1"/>
    <dgm:cxn modelId="{D8DD2822-748D-4E30-8425-717A5C406C3A}" srcId="{CE0BDE11-2FE2-4A0C-98EA-FF62F3C79E4E}" destId="{CEB39FC9-A3E2-4752-B29A-D408F3E0D8B8}" srcOrd="4" destOrd="0" parTransId="{19097DED-4A08-4E58-8BB0-213878D2E308}" sibTransId="{3A89D36F-23F8-4F9D-8BA5-2C68D788732F}"/>
    <dgm:cxn modelId="{BE639C75-DDF2-4C96-B24C-E1C463D7FD67}" type="presOf" srcId="{1A70E999-48C4-4E06-A519-188E99BFD3D4}" destId="{27F1A359-0378-48A3-9A71-FADB3A534D79}" srcOrd="0" destOrd="2" presId="urn:microsoft.com/office/officeart/2005/8/layout/hList1"/>
    <dgm:cxn modelId="{A73363D6-832D-4FD8-9929-E77379B74E5F}" srcId="{D2A1732A-5115-41AD-BC9A-96639E4C7437}" destId="{33A54F95-1A37-4A50-9C91-7B14851DE615}" srcOrd="2" destOrd="0" parTransId="{1E230862-C23E-4895-B770-9A43B926DF5A}" sibTransId="{766186AD-22EA-4240-8425-20D6851EBFFA}"/>
    <dgm:cxn modelId="{DD5BEF1E-A162-43DB-B22C-E2E077390236}" type="presOf" srcId="{CEB39FC9-A3E2-4752-B29A-D408F3E0D8B8}" destId="{C25070A1-93EA-43F7-B533-CEC9B1702364}" srcOrd="0" destOrd="4" presId="urn:microsoft.com/office/officeart/2005/8/layout/hList1"/>
    <dgm:cxn modelId="{8578AE20-862E-4ACA-8A2C-0E0F2A2D6910}" srcId="{1D1DA143-96B8-41F8-88FD-222DF9487601}" destId="{1A70E999-48C4-4E06-A519-188E99BFD3D4}" srcOrd="2" destOrd="0" parTransId="{D3091994-0083-4ECB-B781-B0880C79BC64}" sibTransId="{99609015-F798-4084-96F2-1A049AB38218}"/>
    <dgm:cxn modelId="{462C20E2-E2EC-46EF-93D9-39CF05B3B9D2}" type="presOf" srcId="{B0966D07-CD06-4CD7-B54B-A1635C2DB2A2}" destId="{27F1A359-0378-48A3-9A71-FADB3A534D79}" srcOrd="0" destOrd="3" presId="urn:microsoft.com/office/officeart/2005/8/layout/hList1"/>
    <dgm:cxn modelId="{1470BDDB-B5E6-4DFD-BCF0-64AA65DF8DB7}" type="presOf" srcId="{9C85B006-E359-405D-9FDE-17989CF7817C}" destId="{27F1A359-0378-48A3-9A71-FADB3A534D79}" srcOrd="0" destOrd="5" presId="urn:microsoft.com/office/officeart/2005/8/layout/hList1"/>
    <dgm:cxn modelId="{CF627260-E75F-46A4-8161-FA17B47863BC}" type="presOf" srcId="{1D1DA143-96B8-41F8-88FD-222DF9487601}" destId="{14BE43D7-10E7-4542-A738-65A1C81366A4}" srcOrd="0" destOrd="0" presId="urn:microsoft.com/office/officeart/2005/8/layout/hList1"/>
    <dgm:cxn modelId="{5AEFAA92-6342-473F-832D-613261908A88}" srcId="{D2A1732A-5115-41AD-BC9A-96639E4C7437}" destId="{CE0BDE11-2FE2-4A0C-98EA-FF62F3C79E4E}" srcOrd="0" destOrd="0" parTransId="{B0D52EAC-F463-4A05-A96E-4FAAD2C7FBAC}" sibTransId="{452FBE87-85F0-476B-870C-0F73B5A3D16B}"/>
    <dgm:cxn modelId="{C2846D6F-1AB6-4B14-AABE-74F2050DAA63}" type="presOf" srcId="{8A4DFDD0-E021-482E-B69D-6ABE1DE75459}" destId="{27F1A359-0378-48A3-9A71-FADB3A534D79}" srcOrd="0" destOrd="0" presId="urn:microsoft.com/office/officeart/2005/8/layout/hList1"/>
    <dgm:cxn modelId="{B27D6E60-8034-47BC-96CD-0EC015728BB5}" srcId="{CE0BDE11-2FE2-4A0C-98EA-FF62F3C79E4E}" destId="{B65B7513-50D8-4F01-B2C2-FA9DC5E6D388}" srcOrd="0" destOrd="0" parTransId="{A123DE1C-9051-4D95-9ABE-DC2E03CEFF4F}" sibTransId="{1B9CE1EB-528F-49AE-A461-1E4A30785ED1}"/>
    <dgm:cxn modelId="{14CDB66C-E01A-4076-9467-AEF38DA5B900}" type="presOf" srcId="{EC3747B7-3915-4A79-A855-6BF717C0F52F}" destId="{C25070A1-93EA-43F7-B533-CEC9B1702364}" srcOrd="0" destOrd="1" presId="urn:microsoft.com/office/officeart/2005/8/layout/hList1"/>
    <dgm:cxn modelId="{C2CDFEC7-5D1B-4B6F-89BF-7BDEF930ACD1}" srcId="{CE0BDE11-2FE2-4A0C-98EA-FF62F3C79E4E}" destId="{E3BE9CD9-CA4D-4935-A35C-361B35BADB7D}" srcOrd="2" destOrd="0" parTransId="{75F2FE74-5540-486C-B1A6-C52BEA4E4ED9}" sibTransId="{B9AC7FBF-2468-42D3-AA90-02EACA8C6DB6}"/>
    <dgm:cxn modelId="{30BC3F23-2CDF-4798-A787-ED16E9248973}" type="presOf" srcId="{29CC8562-7834-4DC2-A8D9-C14C5EE925A9}" destId="{27F1A359-0378-48A3-9A71-FADB3A534D79}" srcOrd="0" destOrd="6" presId="urn:microsoft.com/office/officeart/2005/8/layout/hList1"/>
    <dgm:cxn modelId="{0020386D-8908-4488-B793-6094D408DBC6}" type="presOf" srcId="{33A54F95-1A37-4A50-9C91-7B14851DE615}" destId="{3C06D994-3F6B-4F0B-80A0-92C7B90BED68}" srcOrd="0" destOrd="0" presId="urn:microsoft.com/office/officeart/2005/8/layout/hList1"/>
    <dgm:cxn modelId="{359C76F9-AEAC-4AD8-B32A-28763E558CDD}" srcId="{CE0BDE11-2FE2-4A0C-98EA-FF62F3C79E4E}" destId="{1D004CB9-7CDF-4901-BFD0-C3CE4999B70B}" srcOrd="3" destOrd="0" parTransId="{9674D62B-B26D-46FA-80FD-F928A5F9CAB2}" sibTransId="{7259032C-27F4-4CA6-AAA7-3F1CA4496A7A}"/>
    <dgm:cxn modelId="{7A1EDBEB-5296-4C8C-88C9-84F004307176}" srcId="{1D1DA143-96B8-41F8-88FD-222DF9487601}" destId="{9C85B006-E359-405D-9FDE-17989CF7817C}" srcOrd="5" destOrd="0" parTransId="{3F7766CB-65BD-47C1-B96E-D5DCE72EBC66}" sibTransId="{ABA93DAA-3B8D-4A25-9420-C1C6651D485A}"/>
    <dgm:cxn modelId="{6DAA8816-9867-4389-AAB4-B5E9E1FA6DE8}" type="presOf" srcId="{CE0BDE11-2FE2-4A0C-98EA-FF62F3C79E4E}" destId="{5655960C-5248-49EF-B736-C63C6DF631F1}" srcOrd="0" destOrd="0" presId="urn:microsoft.com/office/officeart/2005/8/layout/hList1"/>
    <dgm:cxn modelId="{3B84899A-05A0-4214-8E62-B33D2FE5027E}" type="presOf" srcId="{70A41E9B-D619-40DB-8E33-0017D73C6A5E}" destId="{74D38059-1EB5-4397-B425-3F0E7C49A634}" srcOrd="0" destOrd="1" presId="urn:microsoft.com/office/officeart/2005/8/layout/hList1"/>
    <dgm:cxn modelId="{18377DEE-40D4-4DA5-91FA-5A1266A67C10}" srcId="{33A54F95-1A37-4A50-9C91-7B14851DE615}" destId="{41F5632F-4E52-47DC-9755-FE653A642D43}" srcOrd="0" destOrd="0" parTransId="{BA08EA7A-E4D1-4CF5-BEF2-8262D060CEB6}" sibTransId="{5ACBE187-BCB6-41DB-B943-DA5904FBFD8F}"/>
    <dgm:cxn modelId="{E93FDB60-7D90-46F2-8FA4-AA1E5E01F4E9}" srcId="{33A54F95-1A37-4A50-9C91-7B14851DE615}" destId="{70A41E9B-D619-40DB-8E33-0017D73C6A5E}" srcOrd="1" destOrd="0" parTransId="{51A5FA41-E109-4F73-ACFB-F88AC3B100E3}" sibTransId="{B46A5507-0C8E-4B26-80C4-821519EC4E03}"/>
    <dgm:cxn modelId="{728F0BE2-A7FE-4809-B427-B8CE20FF8B12}" type="presParOf" srcId="{2994BE62-7D65-40EB-BC95-743729A0E08F}" destId="{6D1BD312-9376-419B-B87B-3B783BD07AB9}" srcOrd="0" destOrd="0" presId="urn:microsoft.com/office/officeart/2005/8/layout/hList1"/>
    <dgm:cxn modelId="{F70F862D-E0EF-40C7-AE22-13D3FC6541B8}" type="presParOf" srcId="{6D1BD312-9376-419B-B87B-3B783BD07AB9}" destId="{5655960C-5248-49EF-B736-C63C6DF631F1}" srcOrd="0" destOrd="0" presId="urn:microsoft.com/office/officeart/2005/8/layout/hList1"/>
    <dgm:cxn modelId="{03C382EF-FBE3-4D51-95A2-FCB45AEFB9B2}" type="presParOf" srcId="{6D1BD312-9376-419B-B87B-3B783BD07AB9}" destId="{C25070A1-93EA-43F7-B533-CEC9B1702364}" srcOrd="1" destOrd="0" presId="urn:microsoft.com/office/officeart/2005/8/layout/hList1"/>
    <dgm:cxn modelId="{5DC3D366-AAD2-44B5-92B1-91D0D3FDC030}" type="presParOf" srcId="{2994BE62-7D65-40EB-BC95-743729A0E08F}" destId="{3E982F1D-C0EA-48C0-9FDE-4F6A17E27DA6}" srcOrd="1" destOrd="0" presId="urn:microsoft.com/office/officeart/2005/8/layout/hList1"/>
    <dgm:cxn modelId="{31122EAE-640D-4914-80D2-B3F8348B92E7}" type="presParOf" srcId="{2994BE62-7D65-40EB-BC95-743729A0E08F}" destId="{97056B0B-EF3D-4954-A42D-C9520FB7A654}" srcOrd="2" destOrd="0" presId="urn:microsoft.com/office/officeart/2005/8/layout/hList1"/>
    <dgm:cxn modelId="{8112A140-EC8D-4CF8-A7DD-D78EEBB1E9C6}" type="presParOf" srcId="{97056B0B-EF3D-4954-A42D-C9520FB7A654}" destId="{14BE43D7-10E7-4542-A738-65A1C81366A4}" srcOrd="0" destOrd="0" presId="urn:microsoft.com/office/officeart/2005/8/layout/hList1"/>
    <dgm:cxn modelId="{430B9BEF-C2E0-40B1-A1D4-6ABE54E9B660}" type="presParOf" srcId="{97056B0B-EF3D-4954-A42D-C9520FB7A654}" destId="{27F1A359-0378-48A3-9A71-FADB3A534D79}" srcOrd="1" destOrd="0" presId="urn:microsoft.com/office/officeart/2005/8/layout/hList1"/>
    <dgm:cxn modelId="{E9A1D233-6D1F-4C46-8227-6E91E2F69A9D}" type="presParOf" srcId="{2994BE62-7D65-40EB-BC95-743729A0E08F}" destId="{5C4B99A5-1353-4053-B2D8-B8E00AF743C9}" srcOrd="3" destOrd="0" presId="urn:microsoft.com/office/officeart/2005/8/layout/hList1"/>
    <dgm:cxn modelId="{2AD2437D-B05F-4983-81E4-F7785B15049D}" type="presParOf" srcId="{2994BE62-7D65-40EB-BC95-743729A0E08F}" destId="{41BE8C44-C5E6-43DA-BEBD-89BF4BAD67C2}" srcOrd="4" destOrd="0" presId="urn:microsoft.com/office/officeart/2005/8/layout/hList1"/>
    <dgm:cxn modelId="{D8E49001-F00C-4043-A95F-DCB7498FFE20}" type="presParOf" srcId="{41BE8C44-C5E6-43DA-BEBD-89BF4BAD67C2}" destId="{3C06D994-3F6B-4F0B-80A0-92C7B90BED68}" srcOrd="0" destOrd="0" presId="urn:microsoft.com/office/officeart/2005/8/layout/hList1"/>
    <dgm:cxn modelId="{F97B5897-99A9-46AF-BB51-CFD9CF744E2D}" type="presParOf" srcId="{41BE8C44-C5E6-43DA-BEBD-89BF4BAD67C2}" destId="{74D38059-1EB5-4397-B425-3F0E7C49A63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72993B-BAC4-4BE7-BDFA-FC1A465A37CF}" type="doc">
      <dgm:prSet loTypeId="urn:microsoft.com/office/officeart/2005/8/layout/pyramid3" loCatId="pyramid" qsTypeId="urn:microsoft.com/office/officeart/2005/8/quickstyle/simple1" qsCatId="simple" csTypeId="urn:microsoft.com/office/officeart/2005/8/colors/colorful5" csCatId="colorful" phldr="1"/>
      <dgm:spPr/>
    </dgm:pt>
    <dgm:pt modelId="{DA3F5943-4238-4DE0-9C5D-061F21140167}">
      <dgm:prSet phldrT="[Text]" custT="1"/>
      <dgm:spPr/>
      <dgm:t>
        <a:bodyPr/>
        <a:lstStyle/>
        <a:p>
          <a:r>
            <a:rPr lang="ka-GE" sz="2400" b="1" dirty="0" smtClean="0">
              <a:latin typeface="Sylfaen" panose="010A0502050306030303" pitchFamily="18" charset="0"/>
            </a:rPr>
            <a:t>თავისუფალი გახსენება</a:t>
          </a:r>
        </a:p>
        <a:p>
          <a:r>
            <a:rPr lang="ka-GE" sz="1600" b="0" dirty="0" smtClean="0">
              <a:latin typeface="Sylfaen" panose="010A0502050306030303" pitchFamily="18" charset="0"/>
            </a:rPr>
            <a:t>„</a:t>
          </a:r>
          <a:r>
            <a:rPr lang="ka-GE" sz="1600" b="0" i="1" dirty="0" smtClean="0">
              <a:latin typeface="Sylfaen" panose="010A0502050306030303" pitchFamily="18" charset="0"/>
            </a:rPr>
            <a:t>მომიყევი ყველაფერი, რაც მოხდა, თავიდან ბოლომდე“ „შემდეგ რა მოხდა“ „კიდევ რა მოხდა“</a:t>
          </a:r>
          <a:endParaRPr lang="en-US" sz="1600" b="0" dirty="0">
            <a:latin typeface="Sylfaen" panose="010A0502050306030303" pitchFamily="18" charset="0"/>
          </a:endParaRPr>
        </a:p>
      </dgm:t>
    </dgm:pt>
    <dgm:pt modelId="{43A09D14-A690-4F50-B257-6BEF67A888B4}" type="parTrans" cxnId="{5834F95A-7684-4DC3-9416-B99693764444}">
      <dgm:prSet/>
      <dgm:spPr/>
      <dgm:t>
        <a:bodyPr/>
        <a:lstStyle/>
        <a:p>
          <a:endParaRPr lang="en-US"/>
        </a:p>
      </dgm:t>
    </dgm:pt>
    <dgm:pt modelId="{5071F7A0-1713-486D-A6AF-9098DFFC8D3E}" type="sibTrans" cxnId="{5834F95A-7684-4DC3-9416-B99693764444}">
      <dgm:prSet/>
      <dgm:spPr/>
      <dgm:t>
        <a:bodyPr/>
        <a:lstStyle/>
        <a:p>
          <a:endParaRPr lang="en-US"/>
        </a:p>
      </dgm:t>
    </dgm:pt>
    <dgm:pt modelId="{D40A3853-9DDD-47D2-A803-CC68CD24B429}">
      <dgm:prSet phldrT="[Text]" custT="1"/>
      <dgm:spPr/>
      <dgm:t>
        <a:bodyPr/>
        <a:lstStyle/>
        <a:p>
          <a:r>
            <a:rPr lang="ka-GE" sz="1800" b="1" dirty="0" smtClean="0">
              <a:latin typeface="Sylfaen" panose="010A0502050306030303" pitchFamily="18" charset="0"/>
            </a:rPr>
            <a:t>პირდაპირი/მიმართული შეკითხვები</a:t>
          </a:r>
        </a:p>
        <a:p>
          <a:r>
            <a:rPr lang="ka-GE" sz="1600" b="0" dirty="0" smtClean="0">
              <a:latin typeface="Sylfaen" panose="010A0502050306030303" pitchFamily="18" charset="0"/>
            </a:rPr>
            <a:t>„რა, ვინ, როდის, სად“</a:t>
          </a:r>
          <a:endParaRPr lang="en-US" sz="1600" b="0" dirty="0">
            <a:latin typeface="Sylfaen" panose="010A0502050306030303" pitchFamily="18" charset="0"/>
          </a:endParaRPr>
        </a:p>
      </dgm:t>
    </dgm:pt>
    <dgm:pt modelId="{EF22E1DC-2379-47B6-A096-4210251B6D05}" type="parTrans" cxnId="{86E5BEE7-FF64-4DCC-85E8-DE2A97B36A25}">
      <dgm:prSet/>
      <dgm:spPr/>
      <dgm:t>
        <a:bodyPr/>
        <a:lstStyle/>
        <a:p>
          <a:endParaRPr lang="en-US"/>
        </a:p>
      </dgm:t>
    </dgm:pt>
    <dgm:pt modelId="{F973C4BD-83D1-411C-A695-1511930CA314}" type="sibTrans" cxnId="{86E5BEE7-FF64-4DCC-85E8-DE2A97B36A25}">
      <dgm:prSet/>
      <dgm:spPr/>
      <dgm:t>
        <a:bodyPr/>
        <a:lstStyle/>
        <a:p>
          <a:endParaRPr lang="en-US"/>
        </a:p>
      </dgm:t>
    </dgm:pt>
    <dgm:pt modelId="{1552EC48-CE1C-42DB-8E01-B4419F07A9B8}">
      <dgm:prSet phldrT="[Text]" custT="1"/>
      <dgm:spPr/>
      <dgm:t>
        <a:bodyPr/>
        <a:lstStyle/>
        <a:p>
          <a:r>
            <a:rPr lang="ka-GE" sz="1600" b="1" smtClean="0">
              <a:latin typeface="Sylfaen" panose="010A0502050306030303" pitchFamily="18" charset="0"/>
            </a:rPr>
            <a:t>შესვენება</a:t>
          </a:r>
          <a:endParaRPr lang="en-US" sz="1600" b="1" dirty="0">
            <a:latin typeface="Sylfaen" panose="010A0502050306030303" pitchFamily="18" charset="0"/>
          </a:endParaRPr>
        </a:p>
      </dgm:t>
    </dgm:pt>
    <dgm:pt modelId="{AB35C3C9-DFE8-4947-B196-8B83B82AF53E}" type="parTrans" cxnId="{A8BB957C-AE9B-4D22-953F-57E0A1081F0A}">
      <dgm:prSet/>
      <dgm:spPr/>
      <dgm:t>
        <a:bodyPr/>
        <a:lstStyle/>
        <a:p>
          <a:endParaRPr lang="en-US"/>
        </a:p>
      </dgm:t>
    </dgm:pt>
    <dgm:pt modelId="{C3E109DC-D5F8-4594-B02D-05E6FF4AD798}" type="sibTrans" cxnId="{A8BB957C-AE9B-4D22-953F-57E0A1081F0A}">
      <dgm:prSet/>
      <dgm:spPr/>
      <dgm:t>
        <a:bodyPr/>
        <a:lstStyle/>
        <a:p>
          <a:endParaRPr lang="en-US"/>
        </a:p>
      </dgm:t>
    </dgm:pt>
    <dgm:pt modelId="{ECF0E2A8-16CA-4454-8663-8DD34AFFF754}">
      <dgm:prSet custT="1"/>
      <dgm:spPr/>
      <dgm:t>
        <a:bodyPr/>
        <a:lstStyle/>
        <a:p>
          <a:r>
            <a:rPr lang="ka-GE" sz="1400" b="1" smtClean="0">
              <a:latin typeface="Sylfaen" panose="010A0502050306030303" pitchFamily="18" charset="0"/>
            </a:rPr>
            <a:t>დახურული(კი/არა)</a:t>
          </a:r>
        </a:p>
        <a:p>
          <a:r>
            <a:rPr lang="ka-GE" sz="1400" b="1" smtClean="0">
              <a:latin typeface="Sylfaen" panose="010A0502050306030303" pitchFamily="18" charset="0"/>
            </a:rPr>
            <a:t>შეკითხვები</a:t>
          </a:r>
        </a:p>
        <a:p>
          <a:endParaRPr lang="ka-GE" sz="1400" smtClean="0">
            <a:latin typeface="Sylfaen" panose="010A0502050306030303" pitchFamily="18" charset="0"/>
          </a:endParaRPr>
        </a:p>
        <a:p>
          <a:endParaRPr lang="ka-GE" sz="1400" dirty="0" smtClean="0">
            <a:latin typeface="Sylfaen" panose="010A0502050306030303" pitchFamily="18" charset="0"/>
          </a:endParaRPr>
        </a:p>
      </dgm:t>
    </dgm:pt>
    <dgm:pt modelId="{F43A3E57-EC6A-46DA-9A50-CD318D5522D2}" type="parTrans" cxnId="{0EE69D25-8291-4C38-ACF6-AC0877C2F39E}">
      <dgm:prSet/>
      <dgm:spPr/>
      <dgm:t>
        <a:bodyPr/>
        <a:lstStyle/>
        <a:p>
          <a:endParaRPr lang="en-US"/>
        </a:p>
      </dgm:t>
    </dgm:pt>
    <dgm:pt modelId="{6FEECB32-CA29-4B88-9174-85F78A605A44}" type="sibTrans" cxnId="{0EE69D25-8291-4C38-ACF6-AC0877C2F39E}">
      <dgm:prSet/>
      <dgm:spPr/>
      <dgm:t>
        <a:bodyPr/>
        <a:lstStyle/>
        <a:p>
          <a:endParaRPr lang="en-US"/>
        </a:p>
      </dgm:t>
    </dgm:pt>
    <dgm:pt modelId="{C479E3D0-D287-4E18-9022-0E989A3220A0}">
      <dgm:prSet custT="1"/>
      <dgm:spPr/>
      <dgm:t>
        <a:bodyPr/>
        <a:lstStyle/>
        <a:p>
          <a:r>
            <a:rPr lang="ka-GE" sz="2000" b="1" dirty="0" smtClean="0">
              <a:latin typeface="Sylfaen" panose="010A0502050306030303" pitchFamily="18" charset="0"/>
            </a:rPr>
            <a:t>ღია დამაზუსტებელი მიმართვები</a:t>
          </a:r>
        </a:p>
        <a:p>
          <a:r>
            <a:rPr lang="ka-GE" sz="1600" b="0" dirty="0" smtClean="0">
              <a:latin typeface="Sylfaen" panose="010A0502050306030303" pitchFamily="18" charset="0"/>
            </a:rPr>
            <a:t>„მომიყევი ყველაფერი (ადგილი, ადამიანი, მოვლენა) შესახებ“ „შენ ახსენე(...) მომიყევი ყველაფერი ამის შესახებ“</a:t>
          </a:r>
          <a:endParaRPr lang="en-US" sz="1600" b="0" dirty="0">
            <a:latin typeface="Sylfaen" panose="010A0502050306030303" pitchFamily="18" charset="0"/>
          </a:endParaRPr>
        </a:p>
      </dgm:t>
    </dgm:pt>
    <dgm:pt modelId="{947C8EC2-FDC0-41FC-831C-038B83AAE555}" type="parTrans" cxnId="{82A5967E-851B-4E16-9EB2-8384D860888D}">
      <dgm:prSet/>
      <dgm:spPr/>
      <dgm:t>
        <a:bodyPr/>
        <a:lstStyle/>
        <a:p>
          <a:endParaRPr lang="en-US"/>
        </a:p>
      </dgm:t>
    </dgm:pt>
    <dgm:pt modelId="{15F726B0-DD0E-4BCB-9579-0C28C2BDCC49}" type="sibTrans" cxnId="{82A5967E-851B-4E16-9EB2-8384D860888D}">
      <dgm:prSet/>
      <dgm:spPr/>
      <dgm:t>
        <a:bodyPr/>
        <a:lstStyle/>
        <a:p>
          <a:endParaRPr lang="en-US"/>
        </a:p>
      </dgm:t>
    </dgm:pt>
    <dgm:pt modelId="{CBE6F35F-511E-4CD3-A111-C6527E7B2441}" type="pres">
      <dgm:prSet presAssocID="{7E72993B-BAC4-4BE7-BDFA-FC1A465A37CF}" presName="Name0" presStyleCnt="0">
        <dgm:presLayoutVars>
          <dgm:dir/>
          <dgm:animLvl val="lvl"/>
          <dgm:resizeHandles val="exact"/>
        </dgm:presLayoutVars>
      </dgm:prSet>
      <dgm:spPr/>
    </dgm:pt>
    <dgm:pt modelId="{4FB3A5EC-4F0D-4907-A99B-5B1BDE1E3F2C}" type="pres">
      <dgm:prSet presAssocID="{DA3F5943-4238-4DE0-9C5D-061F21140167}" presName="Name8" presStyleCnt="0"/>
      <dgm:spPr/>
    </dgm:pt>
    <dgm:pt modelId="{B7E67960-C5AD-42F2-B7A2-715E5D0EDA1E}" type="pres">
      <dgm:prSet presAssocID="{DA3F5943-4238-4DE0-9C5D-061F21140167}" presName="level" presStyleLbl="node1" presStyleIdx="0" presStyleCnt="5" custLinFactNeighborX="251" custLinFactNeighborY="-20">
        <dgm:presLayoutVars>
          <dgm:chMax val="1"/>
          <dgm:bulletEnabled val="1"/>
        </dgm:presLayoutVars>
      </dgm:prSet>
      <dgm:spPr/>
      <dgm:t>
        <a:bodyPr/>
        <a:lstStyle/>
        <a:p>
          <a:endParaRPr lang="en-US"/>
        </a:p>
      </dgm:t>
    </dgm:pt>
    <dgm:pt modelId="{981AF877-2963-42A4-906F-6D1479C4C3A8}" type="pres">
      <dgm:prSet presAssocID="{DA3F5943-4238-4DE0-9C5D-061F21140167}" presName="levelTx" presStyleLbl="revTx" presStyleIdx="0" presStyleCnt="0">
        <dgm:presLayoutVars>
          <dgm:chMax val="1"/>
          <dgm:bulletEnabled val="1"/>
        </dgm:presLayoutVars>
      </dgm:prSet>
      <dgm:spPr/>
      <dgm:t>
        <a:bodyPr/>
        <a:lstStyle/>
        <a:p>
          <a:endParaRPr lang="en-US"/>
        </a:p>
      </dgm:t>
    </dgm:pt>
    <dgm:pt modelId="{C25D904E-916E-484B-B524-586BE622223F}" type="pres">
      <dgm:prSet presAssocID="{C479E3D0-D287-4E18-9022-0E989A3220A0}" presName="Name8" presStyleCnt="0"/>
      <dgm:spPr/>
    </dgm:pt>
    <dgm:pt modelId="{B0A1A264-9BE0-4299-A512-25BFA77638D1}" type="pres">
      <dgm:prSet presAssocID="{C479E3D0-D287-4E18-9022-0E989A3220A0}" presName="level" presStyleLbl="node1" presStyleIdx="1" presStyleCnt="5">
        <dgm:presLayoutVars>
          <dgm:chMax val="1"/>
          <dgm:bulletEnabled val="1"/>
        </dgm:presLayoutVars>
      </dgm:prSet>
      <dgm:spPr/>
      <dgm:t>
        <a:bodyPr/>
        <a:lstStyle/>
        <a:p>
          <a:endParaRPr lang="en-US"/>
        </a:p>
      </dgm:t>
    </dgm:pt>
    <dgm:pt modelId="{A0F4465A-BCB8-4458-B6AF-AB4D3B01459D}" type="pres">
      <dgm:prSet presAssocID="{C479E3D0-D287-4E18-9022-0E989A3220A0}" presName="levelTx" presStyleLbl="revTx" presStyleIdx="0" presStyleCnt="0">
        <dgm:presLayoutVars>
          <dgm:chMax val="1"/>
          <dgm:bulletEnabled val="1"/>
        </dgm:presLayoutVars>
      </dgm:prSet>
      <dgm:spPr/>
      <dgm:t>
        <a:bodyPr/>
        <a:lstStyle/>
        <a:p>
          <a:endParaRPr lang="en-US"/>
        </a:p>
      </dgm:t>
    </dgm:pt>
    <dgm:pt modelId="{397B32E4-1D67-4BC6-8E23-35F1A957D08F}" type="pres">
      <dgm:prSet presAssocID="{D40A3853-9DDD-47D2-A803-CC68CD24B429}" presName="Name8" presStyleCnt="0"/>
      <dgm:spPr/>
    </dgm:pt>
    <dgm:pt modelId="{0EAB73EB-1C86-4BF7-93DE-9D5FA034BD9F}" type="pres">
      <dgm:prSet presAssocID="{D40A3853-9DDD-47D2-A803-CC68CD24B429}" presName="level" presStyleLbl="node1" presStyleIdx="2" presStyleCnt="5">
        <dgm:presLayoutVars>
          <dgm:chMax val="1"/>
          <dgm:bulletEnabled val="1"/>
        </dgm:presLayoutVars>
      </dgm:prSet>
      <dgm:spPr/>
      <dgm:t>
        <a:bodyPr/>
        <a:lstStyle/>
        <a:p>
          <a:endParaRPr lang="en-US"/>
        </a:p>
      </dgm:t>
    </dgm:pt>
    <dgm:pt modelId="{D017C2BA-658A-4A90-8A49-2F4081163939}" type="pres">
      <dgm:prSet presAssocID="{D40A3853-9DDD-47D2-A803-CC68CD24B429}" presName="levelTx" presStyleLbl="revTx" presStyleIdx="0" presStyleCnt="0">
        <dgm:presLayoutVars>
          <dgm:chMax val="1"/>
          <dgm:bulletEnabled val="1"/>
        </dgm:presLayoutVars>
      </dgm:prSet>
      <dgm:spPr/>
      <dgm:t>
        <a:bodyPr/>
        <a:lstStyle/>
        <a:p>
          <a:endParaRPr lang="en-US"/>
        </a:p>
      </dgm:t>
    </dgm:pt>
    <dgm:pt modelId="{799223F7-48D5-435C-984D-7D830D7CD957}" type="pres">
      <dgm:prSet presAssocID="{1552EC48-CE1C-42DB-8E01-B4419F07A9B8}" presName="Name8" presStyleCnt="0"/>
      <dgm:spPr/>
    </dgm:pt>
    <dgm:pt modelId="{C07A26AD-23E6-4E4C-BE0D-5AC9B85A0F13}" type="pres">
      <dgm:prSet presAssocID="{1552EC48-CE1C-42DB-8E01-B4419F07A9B8}" presName="level" presStyleLbl="node1" presStyleIdx="3" presStyleCnt="5" custScaleY="27083">
        <dgm:presLayoutVars>
          <dgm:chMax val="1"/>
          <dgm:bulletEnabled val="1"/>
        </dgm:presLayoutVars>
      </dgm:prSet>
      <dgm:spPr/>
      <dgm:t>
        <a:bodyPr/>
        <a:lstStyle/>
        <a:p>
          <a:endParaRPr lang="en-US"/>
        </a:p>
      </dgm:t>
    </dgm:pt>
    <dgm:pt modelId="{40D429BC-7C3A-43F9-8444-98EF2E1DE0D4}" type="pres">
      <dgm:prSet presAssocID="{1552EC48-CE1C-42DB-8E01-B4419F07A9B8}" presName="levelTx" presStyleLbl="revTx" presStyleIdx="0" presStyleCnt="0">
        <dgm:presLayoutVars>
          <dgm:chMax val="1"/>
          <dgm:bulletEnabled val="1"/>
        </dgm:presLayoutVars>
      </dgm:prSet>
      <dgm:spPr/>
      <dgm:t>
        <a:bodyPr/>
        <a:lstStyle/>
        <a:p>
          <a:endParaRPr lang="en-US"/>
        </a:p>
      </dgm:t>
    </dgm:pt>
    <dgm:pt modelId="{0884F226-8DEA-4E82-B68C-0B2E855F46FF}" type="pres">
      <dgm:prSet presAssocID="{ECF0E2A8-16CA-4454-8663-8DD34AFFF754}" presName="Name8" presStyleCnt="0"/>
      <dgm:spPr/>
    </dgm:pt>
    <dgm:pt modelId="{2239A4DB-3E5A-414A-B200-64B5414434C4}" type="pres">
      <dgm:prSet presAssocID="{ECF0E2A8-16CA-4454-8663-8DD34AFFF754}" presName="level" presStyleLbl="node1" presStyleIdx="4" presStyleCnt="5" custScaleX="98960" custLinFactNeighborX="0" custLinFactNeighborY="1042">
        <dgm:presLayoutVars>
          <dgm:chMax val="1"/>
          <dgm:bulletEnabled val="1"/>
        </dgm:presLayoutVars>
      </dgm:prSet>
      <dgm:spPr/>
      <dgm:t>
        <a:bodyPr/>
        <a:lstStyle/>
        <a:p>
          <a:endParaRPr lang="en-US"/>
        </a:p>
      </dgm:t>
    </dgm:pt>
    <dgm:pt modelId="{A17BF9D9-31F6-4277-ADEC-784DC14FE7F8}" type="pres">
      <dgm:prSet presAssocID="{ECF0E2A8-16CA-4454-8663-8DD34AFFF754}" presName="levelTx" presStyleLbl="revTx" presStyleIdx="0" presStyleCnt="0">
        <dgm:presLayoutVars>
          <dgm:chMax val="1"/>
          <dgm:bulletEnabled val="1"/>
        </dgm:presLayoutVars>
      </dgm:prSet>
      <dgm:spPr/>
      <dgm:t>
        <a:bodyPr/>
        <a:lstStyle/>
        <a:p>
          <a:endParaRPr lang="en-US"/>
        </a:p>
      </dgm:t>
    </dgm:pt>
  </dgm:ptLst>
  <dgm:cxnLst>
    <dgm:cxn modelId="{9A76B504-3E2B-43FE-A1A3-A08867DE485E}" type="presOf" srcId="{1552EC48-CE1C-42DB-8E01-B4419F07A9B8}" destId="{C07A26AD-23E6-4E4C-BE0D-5AC9B85A0F13}" srcOrd="0" destOrd="0" presId="urn:microsoft.com/office/officeart/2005/8/layout/pyramid3"/>
    <dgm:cxn modelId="{54308567-9406-48CE-9F8B-4303E46C8247}" type="presOf" srcId="{DA3F5943-4238-4DE0-9C5D-061F21140167}" destId="{981AF877-2963-42A4-906F-6D1479C4C3A8}" srcOrd="1" destOrd="0" presId="urn:microsoft.com/office/officeart/2005/8/layout/pyramid3"/>
    <dgm:cxn modelId="{A8BB957C-AE9B-4D22-953F-57E0A1081F0A}" srcId="{7E72993B-BAC4-4BE7-BDFA-FC1A465A37CF}" destId="{1552EC48-CE1C-42DB-8E01-B4419F07A9B8}" srcOrd="3" destOrd="0" parTransId="{AB35C3C9-DFE8-4947-B196-8B83B82AF53E}" sibTransId="{C3E109DC-D5F8-4594-B02D-05E6FF4AD798}"/>
    <dgm:cxn modelId="{82A5967E-851B-4E16-9EB2-8384D860888D}" srcId="{7E72993B-BAC4-4BE7-BDFA-FC1A465A37CF}" destId="{C479E3D0-D287-4E18-9022-0E989A3220A0}" srcOrd="1" destOrd="0" parTransId="{947C8EC2-FDC0-41FC-831C-038B83AAE555}" sibTransId="{15F726B0-DD0E-4BCB-9579-0C28C2BDCC49}"/>
    <dgm:cxn modelId="{30AC420B-03E0-49D6-8F04-397A553D19D9}" type="presOf" srcId="{D40A3853-9DDD-47D2-A803-CC68CD24B429}" destId="{D017C2BA-658A-4A90-8A49-2F4081163939}" srcOrd="1" destOrd="0" presId="urn:microsoft.com/office/officeart/2005/8/layout/pyramid3"/>
    <dgm:cxn modelId="{718C8264-2B07-4D48-8604-2F08A3D7C4BE}" type="presOf" srcId="{ECF0E2A8-16CA-4454-8663-8DD34AFFF754}" destId="{A17BF9D9-31F6-4277-ADEC-784DC14FE7F8}" srcOrd="1" destOrd="0" presId="urn:microsoft.com/office/officeart/2005/8/layout/pyramid3"/>
    <dgm:cxn modelId="{CD646C31-F59A-4D09-9491-D80D2A010717}" type="presOf" srcId="{ECF0E2A8-16CA-4454-8663-8DD34AFFF754}" destId="{2239A4DB-3E5A-414A-B200-64B5414434C4}" srcOrd="0" destOrd="0" presId="urn:microsoft.com/office/officeart/2005/8/layout/pyramid3"/>
    <dgm:cxn modelId="{0EE69D25-8291-4C38-ACF6-AC0877C2F39E}" srcId="{7E72993B-BAC4-4BE7-BDFA-FC1A465A37CF}" destId="{ECF0E2A8-16CA-4454-8663-8DD34AFFF754}" srcOrd="4" destOrd="0" parTransId="{F43A3E57-EC6A-46DA-9A50-CD318D5522D2}" sibTransId="{6FEECB32-CA29-4B88-9174-85F78A605A44}"/>
    <dgm:cxn modelId="{03333B01-CE45-4B14-A906-9BFA71EBBE71}" type="presOf" srcId="{DA3F5943-4238-4DE0-9C5D-061F21140167}" destId="{B7E67960-C5AD-42F2-B7A2-715E5D0EDA1E}" srcOrd="0" destOrd="0" presId="urn:microsoft.com/office/officeart/2005/8/layout/pyramid3"/>
    <dgm:cxn modelId="{333D1A9D-2DB2-443A-8977-25911372E894}" type="presOf" srcId="{D40A3853-9DDD-47D2-A803-CC68CD24B429}" destId="{0EAB73EB-1C86-4BF7-93DE-9D5FA034BD9F}" srcOrd="0" destOrd="0" presId="urn:microsoft.com/office/officeart/2005/8/layout/pyramid3"/>
    <dgm:cxn modelId="{6483E1C3-7046-43CA-B1AE-9ADABF07D11A}" type="presOf" srcId="{C479E3D0-D287-4E18-9022-0E989A3220A0}" destId="{B0A1A264-9BE0-4299-A512-25BFA77638D1}" srcOrd="0" destOrd="0" presId="urn:microsoft.com/office/officeart/2005/8/layout/pyramid3"/>
    <dgm:cxn modelId="{26720C74-05E9-41AC-B75A-6DC4586B4B5B}" type="presOf" srcId="{C479E3D0-D287-4E18-9022-0E989A3220A0}" destId="{A0F4465A-BCB8-4458-B6AF-AB4D3B01459D}" srcOrd="1" destOrd="0" presId="urn:microsoft.com/office/officeart/2005/8/layout/pyramid3"/>
    <dgm:cxn modelId="{92A05050-02B2-4996-AD2A-17BB120144A9}" type="presOf" srcId="{7E72993B-BAC4-4BE7-BDFA-FC1A465A37CF}" destId="{CBE6F35F-511E-4CD3-A111-C6527E7B2441}" srcOrd="0" destOrd="0" presId="urn:microsoft.com/office/officeart/2005/8/layout/pyramid3"/>
    <dgm:cxn modelId="{19980821-EEF8-4E10-9F4B-9D6BC1401D10}" type="presOf" srcId="{1552EC48-CE1C-42DB-8E01-B4419F07A9B8}" destId="{40D429BC-7C3A-43F9-8444-98EF2E1DE0D4}" srcOrd="1" destOrd="0" presId="urn:microsoft.com/office/officeart/2005/8/layout/pyramid3"/>
    <dgm:cxn modelId="{86E5BEE7-FF64-4DCC-85E8-DE2A97B36A25}" srcId="{7E72993B-BAC4-4BE7-BDFA-FC1A465A37CF}" destId="{D40A3853-9DDD-47D2-A803-CC68CD24B429}" srcOrd="2" destOrd="0" parTransId="{EF22E1DC-2379-47B6-A096-4210251B6D05}" sibTransId="{F973C4BD-83D1-411C-A695-1511930CA314}"/>
    <dgm:cxn modelId="{5834F95A-7684-4DC3-9416-B99693764444}" srcId="{7E72993B-BAC4-4BE7-BDFA-FC1A465A37CF}" destId="{DA3F5943-4238-4DE0-9C5D-061F21140167}" srcOrd="0" destOrd="0" parTransId="{43A09D14-A690-4F50-B257-6BEF67A888B4}" sibTransId="{5071F7A0-1713-486D-A6AF-9098DFFC8D3E}"/>
    <dgm:cxn modelId="{BB78CC13-3CAF-46D7-9934-2A0020BC1A93}" type="presParOf" srcId="{CBE6F35F-511E-4CD3-A111-C6527E7B2441}" destId="{4FB3A5EC-4F0D-4907-A99B-5B1BDE1E3F2C}" srcOrd="0" destOrd="0" presId="urn:microsoft.com/office/officeart/2005/8/layout/pyramid3"/>
    <dgm:cxn modelId="{5442E11A-F6DA-49A5-99D6-6AF354A1A80A}" type="presParOf" srcId="{4FB3A5EC-4F0D-4907-A99B-5B1BDE1E3F2C}" destId="{B7E67960-C5AD-42F2-B7A2-715E5D0EDA1E}" srcOrd="0" destOrd="0" presId="urn:microsoft.com/office/officeart/2005/8/layout/pyramid3"/>
    <dgm:cxn modelId="{616648A1-FF92-45C5-B803-CF75C985CB01}" type="presParOf" srcId="{4FB3A5EC-4F0D-4907-A99B-5B1BDE1E3F2C}" destId="{981AF877-2963-42A4-906F-6D1479C4C3A8}" srcOrd="1" destOrd="0" presId="urn:microsoft.com/office/officeart/2005/8/layout/pyramid3"/>
    <dgm:cxn modelId="{52DD5F11-AB87-4E28-A35A-59E74F63173D}" type="presParOf" srcId="{CBE6F35F-511E-4CD3-A111-C6527E7B2441}" destId="{C25D904E-916E-484B-B524-586BE622223F}" srcOrd="1" destOrd="0" presId="urn:microsoft.com/office/officeart/2005/8/layout/pyramid3"/>
    <dgm:cxn modelId="{66BB1713-A370-43A1-AE40-BE7134B3938E}" type="presParOf" srcId="{C25D904E-916E-484B-B524-586BE622223F}" destId="{B0A1A264-9BE0-4299-A512-25BFA77638D1}" srcOrd="0" destOrd="0" presId="urn:microsoft.com/office/officeart/2005/8/layout/pyramid3"/>
    <dgm:cxn modelId="{17CFF072-1F93-4C60-936C-02D1758EAE30}" type="presParOf" srcId="{C25D904E-916E-484B-B524-586BE622223F}" destId="{A0F4465A-BCB8-4458-B6AF-AB4D3B01459D}" srcOrd="1" destOrd="0" presId="urn:microsoft.com/office/officeart/2005/8/layout/pyramid3"/>
    <dgm:cxn modelId="{A619BFF5-60FD-491F-8EA5-40EC99931556}" type="presParOf" srcId="{CBE6F35F-511E-4CD3-A111-C6527E7B2441}" destId="{397B32E4-1D67-4BC6-8E23-35F1A957D08F}" srcOrd="2" destOrd="0" presId="urn:microsoft.com/office/officeart/2005/8/layout/pyramid3"/>
    <dgm:cxn modelId="{32259516-558B-4E03-8B89-07F495E58449}" type="presParOf" srcId="{397B32E4-1D67-4BC6-8E23-35F1A957D08F}" destId="{0EAB73EB-1C86-4BF7-93DE-9D5FA034BD9F}" srcOrd="0" destOrd="0" presId="urn:microsoft.com/office/officeart/2005/8/layout/pyramid3"/>
    <dgm:cxn modelId="{8D5C79AD-1CE3-43AB-9B94-6837FA32CCBE}" type="presParOf" srcId="{397B32E4-1D67-4BC6-8E23-35F1A957D08F}" destId="{D017C2BA-658A-4A90-8A49-2F4081163939}" srcOrd="1" destOrd="0" presId="urn:microsoft.com/office/officeart/2005/8/layout/pyramid3"/>
    <dgm:cxn modelId="{078D3A96-371B-4294-B6A9-A7E38E709805}" type="presParOf" srcId="{CBE6F35F-511E-4CD3-A111-C6527E7B2441}" destId="{799223F7-48D5-435C-984D-7D830D7CD957}" srcOrd="3" destOrd="0" presId="urn:microsoft.com/office/officeart/2005/8/layout/pyramid3"/>
    <dgm:cxn modelId="{AE4A9C0E-0729-43D3-916A-1F75BE49191A}" type="presParOf" srcId="{799223F7-48D5-435C-984D-7D830D7CD957}" destId="{C07A26AD-23E6-4E4C-BE0D-5AC9B85A0F13}" srcOrd="0" destOrd="0" presId="urn:microsoft.com/office/officeart/2005/8/layout/pyramid3"/>
    <dgm:cxn modelId="{1244540E-F769-40AB-8071-5A44C0328F13}" type="presParOf" srcId="{799223F7-48D5-435C-984D-7D830D7CD957}" destId="{40D429BC-7C3A-43F9-8444-98EF2E1DE0D4}" srcOrd="1" destOrd="0" presId="urn:microsoft.com/office/officeart/2005/8/layout/pyramid3"/>
    <dgm:cxn modelId="{19682F88-0BA9-43B8-A968-AFEC82845BBD}" type="presParOf" srcId="{CBE6F35F-511E-4CD3-A111-C6527E7B2441}" destId="{0884F226-8DEA-4E82-B68C-0B2E855F46FF}" srcOrd="4" destOrd="0" presId="urn:microsoft.com/office/officeart/2005/8/layout/pyramid3"/>
    <dgm:cxn modelId="{688B0975-9597-4179-B73D-7510114281E7}" type="presParOf" srcId="{0884F226-8DEA-4E82-B68C-0B2E855F46FF}" destId="{2239A4DB-3E5A-414A-B200-64B5414434C4}" srcOrd="0" destOrd="0" presId="urn:microsoft.com/office/officeart/2005/8/layout/pyramid3"/>
    <dgm:cxn modelId="{0590E29B-4523-4AFD-B096-30F4E5F2B6B2}" type="presParOf" srcId="{0884F226-8DEA-4E82-B68C-0B2E855F46FF}" destId="{A17BF9D9-31F6-4277-ADEC-784DC14FE7F8}"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EB938EE-22FD-45D3-8310-C4E52E0C2F60}"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en-US"/>
        </a:p>
      </dgm:t>
    </dgm:pt>
    <dgm:pt modelId="{C8888C80-7648-4F33-9CD6-44F8184B03D9}">
      <dgm:prSet phldrT="[Text]"/>
      <dgm:spPr/>
      <dgm:t>
        <a:bodyPr/>
        <a:lstStyle/>
        <a:p>
          <a:r>
            <a:rPr lang="ka-GE" b="1" dirty="0" smtClean="0"/>
            <a:t>მადლიერების გამოხატვა თანამშრომლობის შესახებ</a:t>
          </a:r>
        </a:p>
        <a:p>
          <a:r>
            <a:rPr lang="ka-GE" i="1" dirty="0" smtClean="0"/>
            <a:t>(</a:t>
          </a:r>
          <a:r>
            <a:rPr lang="ka-GE" altLang="en-US" i="1" dirty="0" smtClean="0">
              <a:latin typeface="Sylfaen" panose="010A0502050306030303" pitchFamily="18" charset="0"/>
            </a:rPr>
            <a:t>„შენ  დღეს  ბევრი  რამ  მითხარი,  და  მე  მინდა,  რომ  დახმარებისთვის  </a:t>
          </a:r>
        </a:p>
        <a:p>
          <a:r>
            <a:rPr lang="ka-GE" altLang="en-US" i="1" dirty="0" smtClean="0">
              <a:latin typeface="Sylfaen" panose="010A0502050306030303" pitchFamily="18" charset="0"/>
            </a:rPr>
            <a:t>მადლობა გადაგიხადო“</a:t>
          </a:r>
          <a:r>
            <a:rPr lang="ka-GE" i="1" dirty="0" smtClean="0"/>
            <a:t>)</a:t>
          </a:r>
          <a:endParaRPr lang="en-US" i="1" dirty="0"/>
        </a:p>
      </dgm:t>
    </dgm:pt>
    <dgm:pt modelId="{2A5B396C-10D7-4604-81B9-93DDCF773E28}" type="parTrans" cxnId="{8B49472B-1286-44D9-9B7E-9ED4AECD74FC}">
      <dgm:prSet/>
      <dgm:spPr/>
      <dgm:t>
        <a:bodyPr/>
        <a:lstStyle/>
        <a:p>
          <a:endParaRPr lang="en-US"/>
        </a:p>
      </dgm:t>
    </dgm:pt>
    <dgm:pt modelId="{F5D358A1-F5E6-4D9D-8223-8DFE5CBD9F39}" type="sibTrans" cxnId="{8B49472B-1286-44D9-9B7E-9ED4AECD74FC}">
      <dgm:prSet/>
      <dgm:spPr/>
      <dgm:t>
        <a:bodyPr/>
        <a:lstStyle/>
        <a:p>
          <a:endParaRPr lang="en-US"/>
        </a:p>
      </dgm:t>
    </dgm:pt>
    <dgm:pt modelId="{519886A5-9148-4018-9535-411DA374F6D5}">
      <dgm:prSet phldrT="[Text]"/>
      <dgm:spPr/>
      <dgm:t>
        <a:bodyPr/>
        <a:lstStyle/>
        <a:p>
          <a:r>
            <a:rPr lang="ka-GE" b="1" dirty="0" smtClean="0"/>
            <a:t>დასამატებელი ინფორმაცია</a:t>
          </a:r>
        </a:p>
        <a:p>
          <a:r>
            <a:rPr lang="ka-GE" i="1" dirty="0" smtClean="0"/>
            <a:t>(</a:t>
          </a:r>
          <a:r>
            <a:rPr lang="ka-GE" altLang="en-US" i="1" dirty="0" smtClean="0">
              <a:latin typeface="Sylfaen" panose="010A0502050306030303" pitchFamily="18" charset="0"/>
            </a:rPr>
            <a:t>„არის კიდევ ისეთ რამ, რის შესახებაც შენ ფიქრობ, რომ უნდა ვიცოდე?“ </a:t>
          </a:r>
          <a:r>
            <a:rPr lang="ka-GE" i="1" dirty="0" smtClean="0"/>
            <a:t>)</a:t>
          </a:r>
          <a:endParaRPr lang="en-US" i="1" dirty="0"/>
        </a:p>
      </dgm:t>
    </dgm:pt>
    <dgm:pt modelId="{A2E396A2-61F8-474A-BF1B-C1056D558E48}" type="parTrans" cxnId="{30BC691A-234A-4398-A3D0-E9905B1F0F69}">
      <dgm:prSet/>
      <dgm:spPr/>
      <dgm:t>
        <a:bodyPr/>
        <a:lstStyle/>
        <a:p>
          <a:endParaRPr lang="en-US"/>
        </a:p>
      </dgm:t>
    </dgm:pt>
    <dgm:pt modelId="{5A6A12F3-F446-437E-9AF2-252EF28F1557}" type="sibTrans" cxnId="{30BC691A-234A-4398-A3D0-E9905B1F0F69}">
      <dgm:prSet/>
      <dgm:spPr/>
      <dgm:t>
        <a:bodyPr/>
        <a:lstStyle/>
        <a:p>
          <a:endParaRPr lang="en-US"/>
        </a:p>
      </dgm:t>
    </dgm:pt>
    <dgm:pt modelId="{3C06A70E-2777-487F-9806-86487DBAA9B9}">
      <dgm:prSet phldrT="[Text]"/>
      <dgm:spPr/>
      <dgm:t>
        <a:bodyPr/>
        <a:lstStyle/>
        <a:p>
          <a:r>
            <a:rPr lang="ka-GE" b="1" dirty="0" smtClean="0"/>
            <a:t>ბავშვისთვის საინტერესო შეკითხვა</a:t>
          </a:r>
        </a:p>
        <a:p>
          <a:r>
            <a:rPr lang="ka-GE" i="1" dirty="0" smtClean="0"/>
            <a:t>(</a:t>
          </a:r>
          <a:r>
            <a:rPr lang="ka-GE" altLang="en-US" i="1" dirty="0" smtClean="0">
              <a:latin typeface="Sylfaen" panose="010A0502050306030303" pitchFamily="18" charset="0"/>
            </a:rPr>
            <a:t>„არის რაიმე კითხვები, რომლებიც გინდა, რომ მე მკითხო?“</a:t>
          </a:r>
          <a:r>
            <a:rPr lang="ka-GE" i="1" dirty="0" smtClean="0"/>
            <a:t>)</a:t>
          </a:r>
          <a:endParaRPr lang="en-US" i="1" dirty="0"/>
        </a:p>
      </dgm:t>
    </dgm:pt>
    <dgm:pt modelId="{DA9741EB-99B7-4A0E-844B-89367ED0296F}" type="parTrans" cxnId="{19B4F4B7-859C-460A-A9E4-756DE996DFDA}">
      <dgm:prSet/>
      <dgm:spPr/>
      <dgm:t>
        <a:bodyPr/>
        <a:lstStyle/>
        <a:p>
          <a:endParaRPr lang="en-US"/>
        </a:p>
      </dgm:t>
    </dgm:pt>
    <dgm:pt modelId="{EBF670CC-E50F-4CF3-9B9F-5B79EA75B27D}" type="sibTrans" cxnId="{19B4F4B7-859C-460A-A9E4-756DE996DFDA}">
      <dgm:prSet/>
      <dgm:spPr/>
      <dgm:t>
        <a:bodyPr/>
        <a:lstStyle/>
        <a:p>
          <a:endParaRPr lang="en-US"/>
        </a:p>
      </dgm:t>
    </dgm:pt>
    <dgm:pt modelId="{9DDACAA1-4AFB-4C63-A20A-0FABFD82133A}">
      <dgm:prSet phldrT="[Text]"/>
      <dgm:spPr/>
      <dgm:t>
        <a:bodyPr/>
        <a:lstStyle/>
        <a:p>
          <a:r>
            <a:rPr lang="ka-GE" dirty="0" smtClean="0"/>
            <a:t>ჩვენების ოქმის გაცნობა </a:t>
          </a:r>
          <a:endParaRPr lang="en-US" dirty="0"/>
        </a:p>
      </dgm:t>
    </dgm:pt>
    <dgm:pt modelId="{01CB4635-AA6B-48A8-AF42-B08DD08E9E3C}" type="parTrans" cxnId="{4449D767-F598-415B-8760-C2DD391A956F}">
      <dgm:prSet/>
      <dgm:spPr/>
      <dgm:t>
        <a:bodyPr/>
        <a:lstStyle/>
        <a:p>
          <a:endParaRPr lang="en-US"/>
        </a:p>
      </dgm:t>
    </dgm:pt>
    <dgm:pt modelId="{7C8FCDEA-ECE4-48B9-B281-56905AE544E1}" type="sibTrans" cxnId="{4449D767-F598-415B-8760-C2DD391A956F}">
      <dgm:prSet/>
      <dgm:spPr/>
      <dgm:t>
        <a:bodyPr/>
        <a:lstStyle/>
        <a:p>
          <a:endParaRPr lang="en-US"/>
        </a:p>
      </dgm:t>
    </dgm:pt>
    <dgm:pt modelId="{A36B7BF9-03DA-426D-B3C7-0279C586A132}">
      <dgm:prSet phldrT="[Text]"/>
      <dgm:spPr/>
      <dgm:t>
        <a:bodyPr/>
        <a:lstStyle/>
        <a:p>
          <a:r>
            <a:rPr lang="ka-GE" dirty="0" smtClean="0"/>
            <a:t>სამომავლო აქტივობის შესახებ ინფორმირება</a:t>
          </a:r>
          <a:endParaRPr lang="en-US" dirty="0"/>
        </a:p>
      </dgm:t>
    </dgm:pt>
    <dgm:pt modelId="{876EC810-0DF0-4F20-AB38-9C4F5E923A2C}" type="parTrans" cxnId="{F2F72A47-2095-46FF-8D5F-EA960C03BA78}">
      <dgm:prSet/>
      <dgm:spPr/>
      <dgm:t>
        <a:bodyPr/>
        <a:lstStyle/>
        <a:p>
          <a:endParaRPr lang="en-US"/>
        </a:p>
      </dgm:t>
    </dgm:pt>
    <dgm:pt modelId="{1B04BD40-B843-45AE-8654-3557C9C51CC2}" type="sibTrans" cxnId="{F2F72A47-2095-46FF-8D5F-EA960C03BA78}">
      <dgm:prSet/>
      <dgm:spPr/>
      <dgm:t>
        <a:bodyPr/>
        <a:lstStyle/>
        <a:p>
          <a:endParaRPr lang="en-US"/>
        </a:p>
      </dgm:t>
    </dgm:pt>
    <dgm:pt modelId="{393ACB41-1D93-48D9-9857-2685BDC6E9E0}">
      <dgm:prSet/>
      <dgm:spPr/>
      <dgm:t>
        <a:bodyPr/>
        <a:lstStyle/>
        <a:p>
          <a:r>
            <a:rPr lang="ka-GE" dirty="0" smtClean="0"/>
            <a:t>ნეიტრალური თემა</a:t>
          </a:r>
          <a:endParaRPr lang="en-US" dirty="0"/>
        </a:p>
      </dgm:t>
    </dgm:pt>
    <dgm:pt modelId="{CB6A0A96-7FD8-4F8F-89A7-5F6BD55E2AE1}" type="parTrans" cxnId="{73C693AC-9419-48E5-98CC-5967FF6E4962}">
      <dgm:prSet/>
      <dgm:spPr/>
      <dgm:t>
        <a:bodyPr/>
        <a:lstStyle/>
        <a:p>
          <a:endParaRPr lang="en-US"/>
        </a:p>
      </dgm:t>
    </dgm:pt>
    <dgm:pt modelId="{CB69CC01-B30D-4538-BF6A-852C4B22F3AB}" type="sibTrans" cxnId="{73C693AC-9419-48E5-98CC-5967FF6E4962}">
      <dgm:prSet/>
      <dgm:spPr/>
      <dgm:t>
        <a:bodyPr/>
        <a:lstStyle/>
        <a:p>
          <a:endParaRPr lang="en-US"/>
        </a:p>
      </dgm:t>
    </dgm:pt>
    <dgm:pt modelId="{1A5DCB55-B31B-4A2E-8869-6B8A2F5A4556}" type="pres">
      <dgm:prSet presAssocID="{7EB938EE-22FD-45D3-8310-C4E52E0C2F60}" presName="diagram" presStyleCnt="0">
        <dgm:presLayoutVars>
          <dgm:dir/>
          <dgm:resizeHandles val="exact"/>
        </dgm:presLayoutVars>
      </dgm:prSet>
      <dgm:spPr/>
      <dgm:t>
        <a:bodyPr/>
        <a:lstStyle/>
        <a:p>
          <a:endParaRPr lang="en-US"/>
        </a:p>
      </dgm:t>
    </dgm:pt>
    <dgm:pt modelId="{73A0C310-0E47-48D5-AC98-73F8828B9B44}" type="pres">
      <dgm:prSet presAssocID="{C8888C80-7648-4F33-9CD6-44F8184B03D9}" presName="node" presStyleLbl="node1" presStyleIdx="0" presStyleCnt="6">
        <dgm:presLayoutVars>
          <dgm:bulletEnabled val="1"/>
        </dgm:presLayoutVars>
      </dgm:prSet>
      <dgm:spPr/>
      <dgm:t>
        <a:bodyPr/>
        <a:lstStyle/>
        <a:p>
          <a:endParaRPr lang="en-US"/>
        </a:p>
      </dgm:t>
    </dgm:pt>
    <dgm:pt modelId="{2433B2CB-E3C1-4A8D-9590-56BF96DB4002}" type="pres">
      <dgm:prSet presAssocID="{F5D358A1-F5E6-4D9D-8223-8DFE5CBD9F39}" presName="sibTrans" presStyleCnt="0"/>
      <dgm:spPr/>
    </dgm:pt>
    <dgm:pt modelId="{61AB3FB6-98B5-41A2-9AD9-06794C57EB3B}" type="pres">
      <dgm:prSet presAssocID="{519886A5-9148-4018-9535-411DA374F6D5}" presName="node" presStyleLbl="node1" presStyleIdx="1" presStyleCnt="6">
        <dgm:presLayoutVars>
          <dgm:bulletEnabled val="1"/>
        </dgm:presLayoutVars>
      </dgm:prSet>
      <dgm:spPr/>
      <dgm:t>
        <a:bodyPr/>
        <a:lstStyle/>
        <a:p>
          <a:endParaRPr lang="en-US"/>
        </a:p>
      </dgm:t>
    </dgm:pt>
    <dgm:pt modelId="{26C9BEA3-2D18-4222-9A0F-89C82E1EED20}" type="pres">
      <dgm:prSet presAssocID="{5A6A12F3-F446-437E-9AF2-252EF28F1557}" presName="sibTrans" presStyleCnt="0"/>
      <dgm:spPr/>
    </dgm:pt>
    <dgm:pt modelId="{EFA08102-B5E6-4E4D-8EBE-EF229FBF0EB7}" type="pres">
      <dgm:prSet presAssocID="{3C06A70E-2777-487F-9806-86487DBAA9B9}" presName="node" presStyleLbl="node1" presStyleIdx="2" presStyleCnt="6">
        <dgm:presLayoutVars>
          <dgm:bulletEnabled val="1"/>
        </dgm:presLayoutVars>
      </dgm:prSet>
      <dgm:spPr/>
      <dgm:t>
        <a:bodyPr/>
        <a:lstStyle/>
        <a:p>
          <a:endParaRPr lang="en-US"/>
        </a:p>
      </dgm:t>
    </dgm:pt>
    <dgm:pt modelId="{5ACEAEFA-E549-4F39-B190-79F52262B22C}" type="pres">
      <dgm:prSet presAssocID="{EBF670CC-E50F-4CF3-9B9F-5B79EA75B27D}" presName="sibTrans" presStyleCnt="0"/>
      <dgm:spPr/>
    </dgm:pt>
    <dgm:pt modelId="{71FD624D-C227-447F-BD22-8774916E2413}" type="pres">
      <dgm:prSet presAssocID="{9DDACAA1-4AFB-4C63-A20A-0FABFD82133A}" presName="node" presStyleLbl="node1" presStyleIdx="3" presStyleCnt="6" custLinFactNeighborY="862">
        <dgm:presLayoutVars>
          <dgm:bulletEnabled val="1"/>
        </dgm:presLayoutVars>
      </dgm:prSet>
      <dgm:spPr/>
      <dgm:t>
        <a:bodyPr/>
        <a:lstStyle/>
        <a:p>
          <a:endParaRPr lang="en-US"/>
        </a:p>
      </dgm:t>
    </dgm:pt>
    <dgm:pt modelId="{DD2127F8-C259-4603-9311-B02557F12FBA}" type="pres">
      <dgm:prSet presAssocID="{7C8FCDEA-ECE4-48B9-B281-56905AE544E1}" presName="sibTrans" presStyleCnt="0"/>
      <dgm:spPr/>
    </dgm:pt>
    <dgm:pt modelId="{62E8B3C5-A714-460A-A847-E38EE11D97B4}" type="pres">
      <dgm:prSet presAssocID="{A36B7BF9-03DA-426D-B3C7-0279C586A132}" presName="node" presStyleLbl="node1" presStyleIdx="4" presStyleCnt="6">
        <dgm:presLayoutVars>
          <dgm:bulletEnabled val="1"/>
        </dgm:presLayoutVars>
      </dgm:prSet>
      <dgm:spPr/>
      <dgm:t>
        <a:bodyPr/>
        <a:lstStyle/>
        <a:p>
          <a:endParaRPr lang="en-US"/>
        </a:p>
      </dgm:t>
    </dgm:pt>
    <dgm:pt modelId="{F7A3C07D-E8E6-4053-9BDC-9C1A95F3B6BC}" type="pres">
      <dgm:prSet presAssocID="{1B04BD40-B843-45AE-8654-3557C9C51CC2}" presName="sibTrans" presStyleCnt="0"/>
      <dgm:spPr/>
    </dgm:pt>
    <dgm:pt modelId="{655D0D5F-B3A8-4637-A9D7-0811C4B350DD}" type="pres">
      <dgm:prSet presAssocID="{393ACB41-1D93-48D9-9857-2685BDC6E9E0}" presName="node" presStyleLbl="node1" presStyleIdx="5" presStyleCnt="6">
        <dgm:presLayoutVars>
          <dgm:bulletEnabled val="1"/>
        </dgm:presLayoutVars>
      </dgm:prSet>
      <dgm:spPr/>
      <dgm:t>
        <a:bodyPr/>
        <a:lstStyle/>
        <a:p>
          <a:endParaRPr lang="en-US"/>
        </a:p>
      </dgm:t>
    </dgm:pt>
  </dgm:ptLst>
  <dgm:cxnLst>
    <dgm:cxn modelId="{19B4F4B7-859C-460A-A9E4-756DE996DFDA}" srcId="{7EB938EE-22FD-45D3-8310-C4E52E0C2F60}" destId="{3C06A70E-2777-487F-9806-86487DBAA9B9}" srcOrd="2" destOrd="0" parTransId="{DA9741EB-99B7-4A0E-844B-89367ED0296F}" sibTransId="{EBF670CC-E50F-4CF3-9B9F-5B79EA75B27D}"/>
    <dgm:cxn modelId="{8BC46718-EC5D-481A-AEDF-ABF157847D52}" type="presOf" srcId="{519886A5-9148-4018-9535-411DA374F6D5}" destId="{61AB3FB6-98B5-41A2-9AD9-06794C57EB3B}" srcOrd="0" destOrd="0" presId="urn:microsoft.com/office/officeart/2005/8/layout/default"/>
    <dgm:cxn modelId="{73C693AC-9419-48E5-98CC-5967FF6E4962}" srcId="{7EB938EE-22FD-45D3-8310-C4E52E0C2F60}" destId="{393ACB41-1D93-48D9-9857-2685BDC6E9E0}" srcOrd="5" destOrd="0" parTransId="{CB6A0A96-7FD8-4F8F-89A7-5F6BD55E2AE1}" sibTransId="{CB69CC01-B30D-4538-BF6A-852C4B22F3AB}"/>
    <dgm:cxn modelId="{201910F2-F4D4-4A43-9A6C-853E659706C6}" type="presOf" srcId="{A36B7BF9-03DA-426D-B3C7-0279C586A132}" destId="{62E8B3C5-A714-460A-A847-E38EE11D97B4}" srcOrd="0" destOrd="0" presId="urn:microsoft.com/office/officeart/2005/8/layout/default"/>
    <dgm:cxn modelId="{30BC691A-234A-4398-A3D0-E9905B1F0F69}" srcId="{7EB938EE-22FD-45D3-8310-C4E52E0C2F60}" destId="{519886A5-9148-4018-9535-411DA374F6D5}" srcOrd="1" destOrd="0" parTransId="{A2E396A2-61F8-474A-BF1B-C1056D558E48}" sibTransId="{5A6A12F3-F446-437E-9AF2-252EF28F1557}"/>
    <dgm:cxn modelId="{4B31AFFA-B0C2-458D-8A0D-A4C26983269B}" type="presOf" srcId="{7EB938EE-22FD-45D3-8310-C4E52E0C2F60}" destId="{1A5DCB55-B31B-4A2E-8869-6B8A2F5A4556}" srcOrd="0" destOrd="0" presId="urn:microsoft.com/office/officeart/2005/8/layout/default"/>
    <dgm:cxn modelId="{A0492AE0-9CA0-4CA7-9A49-707BA2664197}" type="presOf" srcId="{393ACB41-1D93-48D9-9857-2685BDC6E9E0}" destId="{655D0D5F-B3A8-4637-A9D7-0811C4B350DD}" srcOrd="0" destOrd="0" presId="urn:microsoft.com/office/officeart/2005/8/layout/default"/>
    <dgm:cxn modelId="{99AE24B8-3848-449E-A903-7DA817DBE64D}" type="presOf" srcId="{3C06A70E-2777-487F-9806-86487DBAA9B9}" destId="{EFA08102-B5E6-4E4D-8EBE-EF229FBF0EB7}" srcOrd="0" destOrd="0" presId="urn:microsoft.com/office/officeart/2005/8/layout/default"/>
    <dgm:cxn modelId="{4449D767-F598-415B-8760-C2DD391A956F}" srcId="{7EB938EE-22FD-45D3-8310-C4E52E0C2F60}" destId="{9DDACAA1-4AFB-4C63-A20A-0FABFD82133A}" srcOrd="3" destOrd="0" parTransId="{01CB4635-AA6B-48A8-AF42-B08DD08E9E3C}" sibTransId="{7C8FCDEA-ECE4-48B9-B281-56905AE544E1}"/>
    <dgm:cxn modelId="{8B49472B-1286-44D9-9B7E-9ED4AECD74FC}" srcId="{7EB938EE-22FD-45D3-8310-C4E52E0C2F60}" destId="{C8888C80-7648-4F33-9CD6-44F8184B03D9}" srcOrd="0" destOrd="0" parTransId="{2A5B396C-10D7-4604-81B9-93DDCF773E28}" sibTransId="{F5D358A1-F5E6-4D9D-8223-8DFE5CBD9F39}"/>
    <dgm:cxn modelId="{F2F72A47-2095-46FF-8D5F-EA960C03BA78}" srcId="{7EB938EE-22FD-45D3-8310-C4E52E0C2F60}" destId="{A36B7BF9-03DA-426D-B3C7-0279C586A132}" srcOrd="4" destOrd="0" parTransId="{876EC810-0DF0-4F20-AB38-9C4F5E923A2C}" sibTransId="{1B04BD40-B843-45AE-8654-3557C9C51CC2}"/>
    <dgm:cxn modelId="{DD6074E7-3E68-4DFD-8665-065A19C3ACC3}" type="presOf" srcId="{9DDACAA1-4AFB-4C63-A20A-0FABFD82133A}" destId="{71FD624D-C227-447F-BD22-8774916E2413}" srcOrd="0" destOrd="0" presId="urn:microsoft.com/office/officeart/2005/8/layout/default"/>
    <dgm:cxn modelId="{94135A22-495C-4C95-9430-37F1B2BB1856}" type="presOf" srcId="{C8888C80-7648-4F33-9CD6-44F8184B03D9}" destId="{73A0C310-0E47-48D5-AC98-73F8828B9B44}" srcOrd="0" destOrd="0" presId="urn:microsoft.com/office/officeart/2005/8/layout/default"/>
    <dgm:cxn modelId="{0A459588-0087-4674-BF1B-5B8B879F4107}" type="presParOf" srcId="{1A5DCB55-B31B-4A2E-8869-6B8A2F5A4556}" destId="{73A0C310-0E47-48D5-AC98-73F8828B9B44}" srcOrd="0" destOrd="0" presId="urn:microsoft.com/office/officeart/2005/8/layout/default"/>
    <dgm:cxn modelId="{04B1A201-F9E6-44C8-BB65-8D65D9F8CA57}" type="presParOf" srcId="{1A5DCB55-B31B-4A2E-8869-6B8A2F5A4556}" destId="{2433B2CB-E3C1-4A8D-9590-56BF96DB4002}" srcOrd="1" destOrd="0" presId="urn:microsoft.com/office/officeart/2005/8/layout/default"/>
    <dgm:cxn modelId="{CF864990-7658-4D9E-B767-5ADC8C0A1DEB}" type="presParOf" srcId="{1A5DCB55-B31B-4A2E-8869-6B8A2F5A4556}" destId="{61AB3FB6-98B5-41A2-9AD9-06794C57EB3B}" srcOrd="2" destOrd="0" presId="urn:microsoft.com/office/officeart/2005/8/layout/default"/>
    <dgm:cxn modelId="{746B6B25-7866-495A-8C54-AE44728B29B6}" type="presParOf" srcId="{1A5DCB55-B31B-4A2E-8869-6B8A2F5A4556}" destId="{26C9BEA3-2D18-4222-9A0F-89C82E1EED20}" srcOrd="3" destOrd="0" presId="urn:microsoft.com/office/officeart/2005/8/layout/default"/>
    <dgm:cxn modelId="{F64054FA-DE09-4128-AEB6-48925AD7FA41}" type="presParOf" srcId="{1A5DCB55-B31B-4A2E-8869-6B8A2F5A4556}" destId="{EFA08102-B5E6-4E4D-8EBE-EF229FBF0EB7}" srcOrd="4" destOrd="0" presId="urn:microsoft.com/office/officeart/2005/8/layout/default"/>
    <dgm:cxn modelId="{F03F6E4A-CAFA-4CA8-9A6B-5A6824DDAEE2}" type="presParOf" srcId="{1A5DCB55-B31B-4A2E-8869-6B8A2F5A4556}" destId="{5ACEAEFA-E549-4F39-B190-79F52262B22C}" srcOrd="5" destOrd="0" presId="urn:microsoft.com/office/officeart/2005/8/layout/default"/>
    <dgm:cxn modelId="{AEC2969F-53E8-4833-A397-70664B7745D8}" type="presParOf" srcId="{1A5DCB55-B31B-4A2E-8869-6B8A2F5A4556}" destId="{71FD624D-C227-447F-BD22-8774916E2413}" srcOrd="6" destOrd="0" presId="urn:microsoft.com/office/officeart/2005/8/layout/default"/>
    <dgm:cxn modelId="{09D2F1E5-3231-4D09-8F7F-0D49C2FA3FC3}" type="presParOf" srcId="{1A5DCB55-B31B-4A2E-8869-6B8A2F5A4556}" destId="{DD2127F8-C259-4603-9311-B02557F12FBA}" srcOrd="7" destOrd="0" presId="urn:microsoft.com/office/officeart/2005/8/layout/default"/>
    <dgm:cxn modelId="{954D7017-5034-4B0C-AE72-C04A82A4A85B}" type="presParOf" srcId="{1A5DCB55-B31B-4A2E-8869-6B8A2F5A4556}" destId="{62E8B3C5-A714-460A-A847-E38EE11D97B4}" srcOrd="8" destOrd="0" presId="urn:microsoft.com/office/officeart/2005/8/layout/default"/>
    <dgm:cxn modelId="{63C3CD8E-3BE8-48CD-9461-6B89E347EFE4}" type="presParOf" srcId="{1A5DCB55-B31B-4A2E-8869-6B8A2F5A4556}" destId="{F7A3C07D-E8E6-4053-9BDC-9C1A95F3B6BC}" srcOrd="9" destOrd="0" presId="urn:microsoft.com/office/officeart/2005/8/layout/default"/>
    <dgm:cxn modelId="{9F6931F6-3C35-41F3-9CE7-344442F4B15E}" type="presParOf" srcId="{1A5DCB55-B31B-4A2E-8869-6B8A2F5A4556}" destId="{655D0D5F-B3A8-4637-A9D7-0811C4B350D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3FC0C-231D-40C3-89C5-374CAE8560BB}">
      <dsp:nvSpPr>
        <dsp:cNvPr id="0" name=""/>
        <dsp:cNvSpPr/>
      </dsp:nvSpPr>
      <dsp:spPr>
        <a:xfrm rot="5400000">
          <a:off x="1160734" y="896468"/>
          <a:ext cx="780183" cy="888211"/>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A47610-D085-4251-85B2-FAF16E7ABE71}">
      <dsp:nvSpPr>
        <dsp:cNvPr id="0" name=""/>
        <dsp:cNvSpPr/>
      </dsp:nvSpPr>
      <dsp:spPr>
        <a:xfrm>
          <a:off x="631324" y="31619"/>
          <a:ext cx="1958785" cy="91931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a-GE" sz="2000" b="0" kern="1200" dirty="0" smtClean="0">
              <a:solidFill>
                <a:schemeClr val="tx1"/>
              </a:solidFill>
            </a:rPr>
            <a:t>შესავალი</a:t>
          </a:r>
          <a:endParaRPr lang="en-US" sz="2000" b="0" kern="1200" dirty="0">
            <a:solidFill>
              <a:schemeClr val="tx1"/>
            </a:solidFill>
          </a:endParaRPr>
        </a:p>
      </dsp:txBody>
      <dsp:txXfrm>
        <a:off x="676209" y="76504"/>
        <a:ext cx="1869015" cy="829546"/>
      </dsp:txXfrm>
    </dsp:sp>
    <dsp:sp modelId="{AEA5FE44-46E0-49F7-90AD-C9F8F66692E4}">
      <dsp:nvSpPr>
        <dsp:cNvPr id="0" name=""/>
        <dsp:cNvSpPr/>
      </dsp:nvSpPr>
      <dsp:spPr>
        <a:xfrm>
          <a:off x="2267402" y="119297"/>
          <a:ext cx="955219" cy="743031"/>
        </a:xfrm>
        <a:prstGeom prst="rect">
          <a:avLst/>
        </a:prstGeom>
        <a:noFill/>
        <a:ln>
          <a:noFill/>
        </a:ln>
        <a:effectLst/>
      </dsp:spPr>
      <dsp:style>
        <a:lnRef idx="0">
          <a:scrgbClr r="0" g="0" b="0"/>
        </a:lnRef>
        <a:fillRef idx="0">
          <a:scrgbClr r="0" g="0" b="0"/>
        </a:fillRef>
        <a:effectRef idx="0">
          <a:scrgbClr r="0" g="0" b="0"/>
        </a:effectRef>
        <a:fontRef idx="minor"/>
      </dsp:style>
    </dsp:sp>
    <dsp:sp modelId="{50837098-4E59-4C49-82DB-593329A46A13}">
      <dsp:nvSpPr>
        <dsp:cNvPr id="0" name=""/>
        <dsp:cNvSpPr/>
      </dsp:nvSpPr>
      <dsp:spPr>
        <a:xfrm rot="5400000">
          <a:off x="2386747" y="1929164"/>
          <a:ext cx="780183" cy="888211"/>
        </a:xfrm>
        <a:prstGeom prst="bentUpArrow">
          <a:avLst>
            <a:gd name="adj1" fmla="val 32840"/>
            <a:gd name="adj2" fmla="val 25000"/>
            <a:gd name="adj3" fmla="val 35780"/>
          </a:avLst>
        </a:prstGeom>
        <a:solidFill>
          <a:schemeClr val="accent3">
            <a:tint val="50000"/>
            <a:hueOff val="651890"/>
            <a:satOff val="33333"/>
            <a:lumOff val="3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DC881-C11D-4323-837C-A996EF7B9117}">
      <dsp:nvSpPr>
        <dsp:cNvPr id="0" name=""/>
        <dsp:cNvSpPr/>
      </dsp:nvSpPr>
      <dsp:spPr>
        <a:xfrm>
          <a:off x="1875147" y="1064315"/>
          <a:ext cx="1923167" cy="919316"/>
        </a:xfrm>
        <a:prstGeom prst="roundRect">
          <a:avLst>
            <a:gd name="adj" fmla="val 1667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0" kern="1200" dirty="0" smtClean="0">
              <a:solidFill>
                <a:schemeClr val="tx1"/>
              </a:solidFill>
            </a:rPr>
            <a:t>ურთიერთგაგების დამყარების ფაზა</a:t>
          </a:r>
          <a:endParaRPr lang="en-US" sz="1600" b="0" kern="1200" dirty="0">
            <a:solidFill>
              <a:schemeClr val="tx1"/>
            </a:solidFill>
          </a:endParaRPr>
        </a:p>
      </dsp:txBody>
      <dsp:txXfrm>
        <a:off x="1920032" y="1109200"/>
        <a:ext cx="1833397" cy="829546"/>
      </dsp:txXfrm>
    </dsp:sp>
    <dsp:sp modelId="{2A85981F-66E3-492C-8CD8-82CEE04FBCC5}">
      <dsp:nvSpPr>
        <dsp:cNvPr id="0" name=""/>
        <dsp:cNvSpPr/>
      </dsp:nvSpPr>
      <dsp:spPr>
        <a:xfrm>
          <a:off x="3493415" y="1151992"/>
          <a:ext cx="955219" cy="743031"/>
        </a:xfrm>
        <a:prstGeom prst="rect">
          <a:avLst/>
        </a:prstGeom>
        <a:noFill/>
        <a:ln>
          <a:noFill/>
        </a:ln>
        <a:effectLst/>
      </dsp:spPr>
      <dsp:style>
        <a:lnRef idx="0">
          <a:scrgbClr r="0" g="0" b="0"/>
        </a:lnRef>
        <a:fillRef idx="0">
          <a:scrgbClr r="0" g="0" b="0"/>
        </a:fillRef>
        <a:effectRef idx="0">
          <a:scrgbClr r="0" g="0" b="0"/>
        </a:effectRef>
        <a:fontRef idx="minor"/>
      </dsp:style>
    </dsp:sp>
    <dsp:sp modelId="{17C66A5C-A551-44E4-A52E-B588C27030FD}">
      <dsp:nvSpPr>
        <dsp:cNvPr id="0" name=""/>
        <dsp:cNvSpPr/>
      </dsp:nvSpPr>
      <dsp:spPr>
        <a:xfrm rot="5400000">
          <a:off x="3665985" y="2961859"/>
          <a:ext cx="780183" cy="888211"/>
        </a:xfrm>
        <a:prstGeom prst="bentUpArrow">
          <a:avLst>
            <a:gd name="adj1" fmla="val 32840"/>
            <a:gd name="adj2" fmla="val 25000"/>
            <a:gd name="adj3" fmla="val 35780"/>
          </a:avLst>
        </a:prstGeom>
        <a:solidFill>
          <a:schemeClr val="accent3">
            <a:tint val="50000"/>
            <a:hueOff val="1303779"/>
            <a:satOff val="66667"/>
            <a:lumOff val="70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ECBD7-17D2-464E-9B47-D40F90481664}">
      <dsp:nvSpPr>
        <dsp:cNvPr id="0" name=""/>
        <dsp:cNvSpPr/>
      </dsp:nvSpPr>
      <dsp:spPr>
        <a:xfrm>
          <a:off x="3118970" y="2097010"/>
          <a:ext cx="1993997" cy="919316"/>
        </a:xfrm>
        <a:prstGeom prst="roundRect">
          <a:avLst>
            <a:gd name="adj" fmla="val 1667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0" kern="1200" dirty="0" smtClean="0">
              <a:solidFill>
                <a:schemeClr val="tx1"/>
              </a:solidFill>
            </a:rPr>
            <a:t>ეპიზოდური მეხსიერების გავარჯიშები ფაზა</a:t>
          </a:r>
          <a:endParaRPr lang="en-US" sz="1600" b="0" kern="1200" dirty="0">
            <a:solidFill>
              <a:schemeClr val="tx1"/>
            </a:solidFill>
          </a:endParaRPr>
        </a:p>
      </dsp:txBody>
      <dsp:txXfrm>
        <a:off x="3163855" y="2141895"/>
        <a:ext cx="1904227" cy="829546"/>
      </dsp:txXfrm>
    </dsp:sp>
    <dsp:sp modelId="{320EFB07-E9F0-4465-9AF3-688B9793C197}">
      <dsp:nvSpPr>
        <dsp:cNvPr id="0" name=""/>
        <dsp:cNvSpPr/>
      </dsp:nvSpPr>
      <dsp:spPr>
        <a:xfrm>
          <a:off x="4772653" y="2184688"/>
          <a:ext cx="955219" cy="743031"/>
        </a:xfrm>
        <a:prstGeom prst="rect">
          <a:avLst/>
        </a:prstGeom>
        <a:noFill/>
        <a:ln>
          <a:noFill/>
        </a:ln>
        <a:effectLst/>
      </dsp:spPr>
      <dsp:style>
        <a:lnRef idx="0">
          <a:scrgbClr r="0" g="0" b="0"/>
        </a:lnRef>
        <a:fillRef idx="0">
          <a:scrgbClr r="0" g="0" b="0"/>
        </a:fillRef>
        <a:effectRef idx="0">
          <a:scrgbClr r="0" g="0" b="0"/>
        </a:effectRef>
        <a:fontRef idx="minor"/>
      </dsp:style>
    </dsp:sp>
    <dsp:sp modelId="{0B666035-E967-4FB3-997C-2D6459EFEE4B}">
      <dsp:nvSpPr>
        <dsp:cNvPr id="0" name=""/>
        <dsp:cNvSpPr/>
      </dsp:nvSpPr>
      <dsp:spPr>
        <a:xfrm rot="5400000">
          <a:off x="4873224" y="3994554"/>
          <a:ext cx="780183" cy="888211"/>
        </a:xfrm>
        <a:prstGeom prst="bentUpArrow">
          <a:avLst>
            <a:gd name="adj1" fmla="val 32840"/>
            <a:gd name="adj2" fmla="val 25000"/>
            <a:gd name="adj3" fmla="val 35780"/>
          </a:avLst>
        </a:prstGeom>
        <a:solidFill>
          <a:schemeClr val="accent3">
            <a:tint val="50000"/>
            <a:hueOff val="1955669"/>
            <a:satOff val="100000"/>
            <a:lumOff val="1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AFF5FC-A779-452E-95EF-EAD5AEC15E0B}">
      <dsp:nvSpPr>
        <dsp:cNvPr id="0" name=""/>
        <dsp:cNvSpPr/>
      </dsp:nvSpPr>
      <dsp:spPr>
        <a:xfrm>
          <a:off x="4362793" y="3129705"/>
          <a:ext cx="1920829" cy="919316"/>
        </a:xfrm>
        <a:prstGeom prst="roundRect">
          <a:avLst>
            <a:gd name="adj" fmla="val 1667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a-GE" sz="2100" b="0" kern="1200" dirty="0" smtClean="0">
              <a:solidFill>
                <a:schemeClr val="tx1"/>
              </a:solidFill>
            </a:rPr>
            <a:t>არსებითი ნაწილი</a:t>
          </a:r>
          <a:endParaRPr lang="en-US" sz="2100" b="0" kern="1200" dirty="0">
            <a:solidFill>
              <a:schemeClr val="tx1"/>
            </a:solidFill>
          </a:endParaRPr>
        </a:p>
      </dsp:txBody>
      <dsp:txXfrm>
        <a:off x="4407678" y="3174590"/>
        <a:ext cx="1831059" cy="829546"/>
      </dsp:txXfrm>
    </dsp:sp>
    <dsp:sp modelId="{3AFE157E-B200-4382-973B-2BDF4BA44F0B}">
      <dsp:nvSpPr>
        <dsp:cNvPr id="0" name=""/>
        <dsp:cNvSpPr/>
      </dsp:nvSpPr>
      <dsp:spPr>
        <a:xfrm>
          <a:off x="5979892" y="3217383"/>
          <a:ext cx="955219" cy="743031"/>
        </a:xfrm>
        <a:prstGeom prst="rect">
          <a:avLst/>
        </a:prstGeom>
        <a:noFill/>
        <a:ln>
          <a:noFill/>
        </a:ln>
        <a:effectLst/>
      </dsp:spPr>
      <dsp:style>
        <a:lnRef idx="0">
          <a:scrgbClr r="0" g="0" b="0"/>
        </a:lnRef>
        <a:fillRef idx="0">
          <a:scrgbClr r="0" g="0" b="0"/>
        </a:fillRef>
        <a:effectRef idx="0">
          <a:scrgbClr r="0" g="0" b="0"/>
        </a:effectRef>
        <a:fontRef idx="minor"/>
      </dsp:style>
    </dsp:sp>
    <dsp:sp modelId="{6C9DF7D5-DF92-49FB-9891-9DDBE8731BE7}">
      <dsp:nvSpPr>
        <dsp:cNvPr id="0" name=""/>
        <dsp:cNvSpPr/>
      </dsp:nvSpPr>
      <dsp:spPr>
        <a:xfrm>
          <a:off x="5606615" y="4162401"/>
          <a:ext cx="1991659" cy="919316"/>
        </a:xfrm>
        <a:prstGeom prst="roundRect">
          <a:avLst>
            <a:gd name="adj" fmla="val 166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b="0" kern="1200" dirty="0" smtClean="0">
              <a:solidFill>
                <a:schemeClr val="tx1"/>
              </a:solidFill>
            </a:rPr>
            <a:t>დასკვნა</a:t>
          </a:r>
          <a:endParaRPr lang="en-US" sz="1800" b="0" kern="1200" dirty="0">
            <a:solidFill>
              <a:schemeClr val="tx1"/>
            </a:solidFill>
          </a:endParaRPr>
        </a:p>
      </dsp:txBody>
      <dsp:txXfrm>
        <a:off x="5651500" y="4207286"/>
        <a:ext cx="1901889" cy="8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65556-4B4D-413A-9AFE-80FF87C22EE6}">
      <dsp:nvSpPr>
        <dsp:cNvPr id="0" name=""/>
        <dsp:cNvSpPr/>
      </dsp:nvSpPr>
      <dsp:spPr>
        <a:xfrm>
          <a:off x="0" y="128587"/>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kern="1200" dirty="0" smtClean="0"/>
            <a:t>ინტერვიუერის მიერ საკუთარი თავისა და დამსწრე პირების წარდგენა</a:t>
          </a:r>
          <a:endParaRPr lang="en-US" sz="1800" kern="1200" dirty="0"/>
        </a:p>
      </dsp:txBody>
      <dsp:txXfrm>
        <a:off x="0" y="128587"/>
        <a:ext cx="2571749" cy="1543050"/>
      </dsp:txXfrm>
    </dsp:sp>
    <dsp:sp modelId="{3C7EEBB3-768C-4ED0-9D5A-18F0480A810B}">
      <dsp:nvSpPr>
        <dsp:cNvPr id="0" name=""/>
        <dsp:cNvSpPr/>
      </dsp:nvSpPr>
      <dsp:spPr>
        <a:xfrm>
          <a:off x="2828925" y="128587"/>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kern="1200" dirty="0" smtClean="0"/>
            <a:t>ჩანაწერის შესახებ ინფორმირება</a:t>
          </a:r>
          <a:endParaRPr lang="en-US" sz="1800" kern="1200" dirty="0"/>
        </a:p>
      </dsp:txBody>
      <dsp:txXfrm>
        <a:off x="2828925" y="128587"/>
        <a:ext cx="2571749" cy="1543050"/>
      </dsp:txXfrm>
    </dsp:sp>
    <dsp:sp modelId="{D7421CA1-9CC2-4111-B3EB-DE4B9D6A5375}">
      <dsp:nvSpPr>
        <dsp:cNvPr id="0" name=""/>
        <dsp:cNvSpPr/>
      </dsp:nvSpPr>
      <dsp:spPr>
        <a:xfrm>
          <a:off x="5657849" y="128587"/>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kern="1200" dirty="0" smtClean="0"/>
            <a:t>ინფორმაცია ინტერვიუერის საქმიანობის შესახებ</a:t>
          </a:r>
          <a:endParaRPr lang="en-US" sz="1800" kern="1200" dirty="0"/>
        </a:p>
      </dsp:txBody>
      <dsp:txXfrm>
        <a:off x="5657849" y="128587"/>
        <a:ext cx="2571749" cy="1543050"/>
      </dsp:txXfrm>
    </dsp:sp>
    <dsp:sp modelId="{092AD722-B0F8-48BE-9943-19326844CFD3}">
      <dsp:nvSpPr>
        <dsp:cNvPr id="0" name=""/>
        <dsp:cNvSpPr/>
      </dsp:nvSpPr>
      <dsp:spPr>
        <a:xfrm>
          <a:off x="1414462" y="1928812"/>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kern="1200" dirty="0" smtClean="0"/>
            <a:t>სიმართლე/სიცრუიეზე გადამოწმება</a:t>
          </a:r>
          <a:endParaRPr lang="en-US" sz="1800" kern="1200" dirty="0"/>
        </a:p>
      </dsp:txBody>
      <dsp:txXfrm>
        <a:off x="1414462" y="1928812"/>
        <a:ext cx="2571749" cy="1543050"/>
      </dsp:txXfrm>
    </dsp:sp>
    <dsp:sp modelId="{E3382377-2F9E-402B-97EC-5B9134F58188}">
      <dsp:nvSpPr>
        <dsp:cNvPr id="0" name=""/>
        <dsp:cNvSpPr/>
      </dsp:nvSpPr>
      <dsp:spPr>
        <a:xfrm>
          <a:off x="4243387" y="1928812"/>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kern="1200" dirty="0" smtClean="0"/>
            <a:t>ქცევის წესების გაცნობა</a:t>
          </a:r>
          <a:endParaRPr lang="en-US" sz="1800" kern="1200" dirty="0"/>
        </a:p>
      </dsp:txBody>
      <dsp:txXfrm>
        <a:off x="4243387" y="1928812"/>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960C-5248-49EF-B736-C63C6DF631F1}">
      <dsp:nvSpPr>
        <dsp:cNvPr id="0" name=""/>
        <dsp:cNvSpPr/>
      </dsp:nvSpPr>
      <dsp:spPr>
        <a:xfrm>
          <a:off x="2745" y="684059"/>
          <a:ext cx="2676672" cy="6909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ka-GE" sz="1800" b="1" kern="1200" dirty="0" smtClean="0"/>
            <a:t>ზოგადი მხარდაჭერა</a:t>
          </a:r>
          <a:endParaRPr lang="en-US" sz="1800" b="1" kern="1200" dirty="0"/>
        </a:p>
      </dsp:txBody>
      <dsp:txXfrm>
        <a:off x="2745" y="684059"/>
        <a:ext cx="2676672" cy="690984"/>
      </dsp:txXfrm>
    </dsp:sp>
    <dsp:sp modelId="{C25070A1-93EA-43F7-B533-CEC9B1702364}">
      <dsp:nvSpPr>
        <dsp:cNvPr id="0" name=""/>
        <dsp:cNvSpPr/>
      </dsp:nvSpPr>
      <dsp:spPr>
        <a:xfrm>
          <a:off x="2745" y="1375044"/>
          <a:ext cx="2676672" cy="35575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ka-GE" sz="1800" kern="1200" dirty="0" smtClean="0"/>
            <a:t>შეხვედრა;</a:t>
          </a:r>
          <a:endParaRPr lang="en-US" sz="1800" kern="1200" dirty="0"/>
        </a:p>
        <a:p>
          <a:pPr marL="171450" lvl="1" indent="-171450" algn="l" defTabSz="800100">
            <a:lnSpc>
              <a:spcPct val="90000"/>
            </a:lnSpc>
            <a:spcBef>
              <a:spcPct val="0"/>
            </a:spcBef>
            <a:spcAft>
              <a:spcPct val="15000"/>
            </a:spcAft>
            <a:buChar char="••"/>
          </a:pPr>
          <a:r>
            <a:rPr lang="ka-GE" sz="1800" kern="1200" dirty="0" smtClean="0"/>
            <a:t>მოკითხვა;</a:t>
          </a:r>
          <a:endParaRPr lang="en-US" sz="1800" kern="1200" dirty="0"/>
        </a:p>
        <a:p>
          <a:pPr marL="171450" lvl="1" indent="-171450" algn="l" defTabSz="800100">
            <a:lnSpc>
              <a:spcPct val="90000"/>
            </a:lnSpc>
            <a:spcBef>
              <a:spcPct val="0"/>
            </a:spcBef>
            <a:spcAft>
              <a:spcPct val="15000"/>
            </a:spcAft>
            <a:buChar char="••"/>
          </a:pPr>
          <a:r>
            <a:rPr lang="ka-GE" sz="1800" kern="1200" dirty="0" smtClean="0"/>
            <a:t>ინტერესის და ზრუნვის გამოხატვა;</a:t>
          </a:r>
          <a:endParaRPr lang="en-US" sz="1800" kern="1200" dirty="0"/>
        </a:p>
        <a:p>
          <a:pPr marL="171450" lvl="1" indent="-171450" algn="l" defTabSz="800100">
            <a:lnSpc>
              <a:spcPct val="90000"/>
            </a:lnSpc>
            <a:spcBef>
              <a:spcPct val="0"/>
            </a:spcBef>
            <a:spcAft>
              <a:spcPct val="15000"/>
            </a:spcAft>
            <a:buChar char="••"/>
          </a:pPr>
          <a:r>
            <a:rPr lang="ka-GE" sz="1800" kern="1200" dirty="0" smtClean="0"/>
            <a:t>წახალისება;</a:t>
          </a:r>
          <a:endParaRPr lang="en-US" sz="1800" kern="1200" dirty="0"/>
        </a:p>
        <a:p>
          <a:pPr marL="171450" lvl="1" indent="-171450" algn="l" defTabSz="800100">
            <a:lnSpc>
              <a:spcPct val="90000"/>
            </a:lnSpc>
            <a:spcBef>
              <a:spcPct val="0"/>
            </a:spcBef>
            <a:spcAft>
              <a:spcPct val="15000"/>
            </a:spcAft>
            <a:buChar char="••"/>
          </a:pPr>
          <a:r>
            <a:rPr lang="ka-GE" sz="1800" kern="1200" dirty="0" smtClean="0"/>
            <a:t>მადლიერება.</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2745" y="1375044"/>
        <a:ext cx="2676672" cy="3557520"/>
      </dsp:txXfrm>
    </dsp:sp>
    <dsp:sp modelId="{14BE43D7-10E7-4542-A738-65A1C81366A4}">
      <dsp:nvSpPr>
        <dsp:cNvPr id="0" name=""/>
        <dsp:cNvSpPr/>
      </dsp:nvSpPr>
      <dsp:spPr>
        <a:xfrm>
          <a:off x="3054151" y="684059"/>
          <a:ext cx="2676672" cy="69098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ka-GE" sz="1800" b="1" kern="1200" dirty="0" smtClean="0"/>
            <a:t>მხარდაჭერა ჩაკეტილი ბავშვებისთვის</a:t>
          </a:r>
          <a:endParaRPr lang="en-US" sz="1800" b="1" kern="1200" dirty="0"/>
        </a:p>
      </dsp:txBody>
      <dsp:txXfrm>
        <a:off x="3054151" y="684059"/>
        <a:ext cx="2676672" cy="690984"/>
      </dsp:txXfrm>
    </dsp:sp>
    <dsp:sp modelId="{27F1A359-0378-48A3-9A71-FADB3A534D79}">
      <dsp:nvSpPr>
        <dsp:cNvPr id="0" name=""/>
        <dsp:cNvSpPr/>
      </dsp:nvSpPr>
      <dsp:spPr>
        <a:xfrm>
          <a:off x="3054151" y="1375044"/>
          <a:ext cx="2676672" cy="35575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ka-GE" sz="1800" kern="1200" dirty="0" smtClean="0"/>
            <a:t>ბავშვის პრობლემის განზოგადება;</a:t>
          </a:r>
          <a:endParaRPr lang="en-US" sz="1800" kern="1200" dirty="0"/>
        </a:p>
        <a:p>
          <a:pPr marL="171450" lvl="1" indent="-171450" algn="l" defTabSz="800100">
            <a:lnSpc>
              <a:spcPct val="90000"/>
            </a:lnSpc>
            <a:spcBef>
              <a:spcPct val="0"/>
            </a:spcBef>
            <a:spcAft>
              <a:spcPct val="15000"/>
            </a:spcAft>
            <a:buChar char="••"/>
          </a:pPr>
          <a:r>
            <a:rPr lang="ka-GE" sz="1800" kern="1200" dirty="0" smtClean="0"/>
            <a:t>თავდაჯერებულობა;</a:t>
          </a:r>
          <a:endParaRPr lang="en-US" sz="1800" kern="1200" dirty="0"/>
        </a:p>
        <a:p>
          <a:pPr marL="171450" lvl="1" indent="-171450" algn="l" defTabSz="800100">
            <a:lnSpc>
              <a:spcPct val="90000"/>
            </a:lnSpc>
            <a:spcBef>
              <a:spcPct val="0"/>
            </a:spcBef>
            <a:spcAft>
              <a:spcPct val="15000"/>
            </a:spcAft>
            <a:buChar char="••"/>
          </a:pPr>
          <a:r>
            <a:rPr lang="ka-GE" sz="1800" kern="1200" dirty="0" smtClean="0"/>
            <a:t>კონფიდენციალობა;</a:t>
          </a:r>
          <a:endParaRPr lang="en-US" sz="1800" kern="1200" dirty="0"/>
        </a:p>
        <a:p>
          <a:pPr marL="171450" lvl="1" indent="-171450" algn="l" defTabSz="800100">
            <a:lnSpc>
              <a:spcPct val="90000"/>
            </a:lnSpc>
            <a:spcBef>
              <a:spcPct val="0"/>
            </a:spcBef>
            <a:spcAft>
              <a:spcPct val="15000"/>
            </a:spcAft>
            <a:buChar char="••"/>
          </a:pPr>
          <a:r>
            <a:rPr lang="ka-GE" sz="1800" kern="1200" dirty="0" smtClean="0"/>
            <a:t>დახმარების შეთავაზება;</a:t>
          </a:r>
          <a:endParaRPr lang="en-US" sz="1800" kern="1200" dirty="0"/>
        </a:p>
        <a:p>
          <a:pPr marL="171450" lvl="1" indent="-171450" algn="l" defTabSz="800100">
            <a:lnSpc>
              <a:spcPct val="90000"/>
            </a:lnSpc>
            <a:spcBef>
              <a:spcPct val="0"/>
            </a:spcBef>
            <a:spcAft>
              <a:spcPct val="15000"/>
            </a:spcAft>
            <a:buChar char="••"/>
          </a:pPr>
          <a:r>
            <a:rPr lang="ka-GE" sz="1800" kern="1200" dirty="0" smtClean="0"/>
            <a:t>წუხილის გამოხატვა;</a:t>
          </a:r>
          <a:endParaRPr lang="en-US" sz="1800" kern="1200" dirty="0"/>
        </a:p>
        <a:p>
          <a:pPr marL="171450" lvl="1" indent="-171450" algn="l" defTabSz="800100">
            <a:lnSpc>
              <a:spcPct val="90000"/>
            </a:lnSpc>
            <a:spcBef>
              <a:spcPct val="0"/>
            </a:spcBef>
            <a:spcAft>
              <a:spcPct val="15000"/>
            </a:spcAft>
            <a:buChar char="••"/>
          </a:pPr>
          <a:r>
            <a:rPr lang="ka-GE" sz="1800" kern="1200" dirty="0" smtClean="0"/>
            <a:t>ახსნა/დარიგება;</a:t>
          </a:r>
          <a:endParaRPr lang="en-US" sz="1800" kern="1200" dirty="0"/>
        </a:p>
        <a:p>
          <a:pPr marL="171450" lvl="1" indent="-171450" algn="l" defTabSz="800100">
            <a:lnSpc>
              <a:spcPct val="90000"/>
            </a:lnSpc>
            <a:spcBef>
              <a:spcPct val="0"/>
            </a:spcBef>
            <a:spcAft>
              <a:spcPct val="15000"/>
            </a:spcAft>
            <a:buChar char="••"/>
          </a:pPr>
          <a:r>
            <a:rPr lang="ka-GE" sz="1800" kern="1200" dirty="0" smtClean="0"/>
            <a:t>ბავშვისთვის პასუხისმგებლობის ტვირთის ჩამოხსნა.</a:t>
          </a:r>
          <a:endParaRPr lang="en-US" sz="1800" kern="1200" dirty="0"/>
        </a:p>
      </dsp:txBody>
      <dsp:txXfrm>
        <a:off x="3054151" y="1375044"/>
        <a:ext cx="2676672" cy="3557520"/>
      </dsp:txXfrm>
    </dsp:sp>
    <dsp:sp modelId="{3C06D994-3F6B-4F0B-80A0-92C7B90BED68}">
      <dsp:nvSpPr>
        <dsp:cNvPr id="0" name=""/>
        <dsp:cNvSpPr/>
      </dsp:nvSpPr>
      <dsp:spPr>
        <a:xfrm>
          <a:off x="6105558" y="684059"/>
          <a:ext cx="2676672" cy="6909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ka-GE" sz="1800" b="1" kern="1200" dirty="0" smtClean="0"/>
            <a:t>არასწორი მხარდაჭერა</a:t>
          </a:r>
          <a:endParaRPr lang="en-US" sz="1800" b="1" kern="1200" dirty="0"/>
        </a:p>
      </dsp:txBody>
      <dsp:txXfrm>
        <a:off x="6105558" y="684059"/>
        <a:ext cx="2676672" cy="690984"/>
      </dsp:txXfrm>
    </dsp:sp>
    <dsp:sp modelId="{74D38059-1EB5-4397-B425-3F0E7C49A634}">
      <dsp:nvSpPr>
        <dsp:cNvPr id="0" name=""/>
        <dsp:cNvSpPr/>
      </dsp:nvSpPr>
      <dsp:spPr>
        <a:xfrm>
          <a:off x="6105558" y="1375044"/>
          <a:ext cx="2676672" cy="35575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ka-GE" sz="1800" kern="1200" dirty="0" smtClean="0"/>
            <a:t>სირთულის უგულვებელყოფა;</a:t>
          </a:r>
          <a:endParaRPr lang="en-US" sz="1800" kern="1200" dirty="0"/>
        </a:p>
        <a:p>
          <a:pPr marL="171450" lvl="1" indent="-171450" algn="l" defTabSz="800100">
            <a:lnSpc>
              <a:spcPct val="90000"/>
            </a:lnSpc>
            <a:spcBef>
              <a:spcPct val="0"/>
            </a:spcBef>
            <a:spcAft>
              <a:spcPct val="15000"/>
            </a:spcAft>
            <a:buChar char="••"/>
          </a:pPr>
          <a:r>
            <a:rPr lang="ka-GE" sz="1800" kern="1200" dirty="0" smtClean="0"/>
            <a:t>წაქეზება/შედარება;</a:t>
          </a:r>
          <a:endParaRPr lang="en-US" sz="1800" kern="1200" dirty="0"/>
        </a:p>
        <a:p>
          <a:pPr marL="171450" lvl="1" indent="-171450" algn="l" defTabSz="800100">
            <a:lnSpc>
              <a:spcPct val="90000"/>
            </a:lnSpc>
            <a:spcBef>
              <a:spcPct val="0"/>
            </a:spcBef>
            <a:spcAft>
              <a:spcPct val="15000"/>
            </a:spcAft>
            <a:buChar char="••"/>
          </a:pPr>
          <a:r>
            <a:rPr lang="ka-GE" sz="1800" kern="1200" dirty="0" smtClean="0"/>
            <a:t>შთამაგონებელი მხარდაჭერა.</a:t>
          </a:r>
          <a:endParaRPr lang="en-US" sz="1800" kern="1200" dirty="0"/>
        </a:p>
      </dsp:txBody>
      <dsp:txXfrm>
        <a:off x="6105558" y="1375044"/>
        <a:ext cx="2676672" cy="3557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67960-C5AD-42F2-B7A2-715E5D0EDA1E}">
      <dsp:nvSpPr>
        <dsp:cNvPr id="0" name=""/>
        <dsp:cNvSpPr/>
      </dsp:nvSpPr>
      <dsp:spPr>
        <a:xfrm rot="10800000">
          <a:off x="0" y="0"/>
          <a:ext cx="8352159" cy="1382554"/>
        </a:xfrm>
        <a:prstGeom prst="trapezoid">
          <a:avLst>
            <a:gd name="adj" fmla="val 7072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ka-GE" sz="2400" b="1" kern="1200" dirty="0" smtClean="0">
              <a:latin typeface="Sylfaen" panose="010A0502050306030303" pitchFamily="18" charset="0"/>
            </a:rPr>
            <a:t>თავისუფალი გახსენება</a:t>
          </a:r>
        </a:p>
        <a:p>
          <a:pPr lvl="0" algn="ctr" defTabSz="1066800">
            <a:lnSpc>
              <a:spcPct val="90000"/>
            </a:lnSpc>
            <a:spcBef>
              <a:spcPct val="0"/>
            </a:spcBef>
            <a:spcAft>
              <a:spcPct val="35000"/>
            </a:spcAft>
          </a:pPr>
          <a:r>
            <a:rPr lang="ka-GE" sz="1600" b="0" kern="1200" dirty="0" smtClean="0">
              <a:latin typeface="Sylfaen" panose="010A0502050306030303" pitchFamily="18" charset="0"/>
            </a:rPr>
            <a:t>„</a:t>
          </a:r>
          <a:r>
            <a:rPr lang="ka-GE" sz="1600" b="0" i="1" kern="1200" dirty="0" smtClean="0">
              <a:latin typeface="Sylfaen" panose="010A0502050306030303" pitchFamily="18" charset="0"/>
            </a:rPr>
            <a:t>მომიყევი ყველაფერი, რაც მოხდა, თავიდან ბოლომდე“ „შემდეგ რა მოხდა“ „კიდევ რა მოხდა“</a:t>
          </a:r>
          <a:endParaRPr lang="en-US" sz="1600" b="0" kern="1200" dirty="0">
            <a:latin typeface="Sylfaen" panose="010A0502050306030303" pitchFamily="18" charset="0"/>
          </a:endParaRPr>
        </a:p>
      </dsp:txBody>
      <dsp:txXfrm rot="-10800000">
        <a:off x="1461627" y="0"/>
        <a:ext cx="5428903" cy="1382554"/>
      </dsp:txXfrm>
    </dsp:sp>
    <dsp:sp modelId="{B0A1A264-9BE0-4299-A512-25BFA77638D1}">
      <dsp:nvSpPr>
        <dsp:cNvPr id="0" name=""/>
        <dsp:cNvSpPr/>
      </dsp:nvSpPr>
      <dsp:spPr>
        <a:xfrm rot="10800000">
          <a:off x="977814" y="1382554"/>
          <a:ext cx="6396530" cy="1382554"/>
        </a:xfrm>
        <a:prstGeom prst="trapezoid">
          <a:avLst>
            <a:gd name="adj" fmla="val 70725"/>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a-GE" sz="2000" b="1" kern="1200" dirty="0" smtClean="0">
              <a:latin typeface="Sylfaen" panose="010A0502050306030303" pitchFamily="18" charset="0"/>
            </a:rPr>
            <a:t>ღია დამაზუსტებელი მიმართვები</a:t>
          </a:r>
        </a:p>
        <a:p>
          <a:pPr lvl="0" algn="ctr" defTabSz="889000">
            <a:lnSpc>
              <a:spcPct val="90000"/>
            </a:lnSpc>
            <a:spcBef>
              <a:spcPct val="0"/>
            </a:spcBef>
            <a:spcAft>
              <a:spcPct val="35000"/>
            </a:spcAft>
          </a:pPr>
          <a:r>
            <a:rPr lang="ka-GE" sz="1600" b="0" kern="1200" dirty="0" smtClean="0">
              <a:latin typeface="Sylfaen" panose="010A0502050306030303" pitchFamily="18" charset="0"/>
            </a:rPr>
            <a:t>„მომიყევი ყველაფერი (ადგილი, ადამიანი, მოვლენა) შესახებ“ „შენ ახსენე(...) მომიყევი ყველაფერი ამის შესახებ“</a:t>
          </a:r>
          <a:endParaRPr lang="en-US" sz="1600" b="0" kern="1200" dirty="0">
            <a:latin typeface="Sylfaen" panose="010A0502050306030303" pitchFamily="18" charset="0"/>
          </a:endParaRPr>
        </a:p>
      </dsp:txBody>
      <dsp:txXfrm rot="-10800000">
        <a:off x="2097207" y="1382554"/>
        <a:ext cx="4157744" cy="1382554"/>
      </dsp:txXfrm>
    </dsp:sp>
    <dsp:sp modelId="{0EAB73EB-1C86-4BF7-93DE-9D5FA034BD9F}">
      <dsp:nvSpPr>
        <dsp:cNvPr id="0" name=""/>
        <dsp:cNvSpPr/>
      </dsp:nvSpPr>
      <dsp:spPr>
        <a:xfrm rot="10800000">
          <a:off x="1955628" y="2765109"/>
          <a:ext cx="4440901" cy="1382554"/>
        </a:xfrm>
        <a:prstGeom prst="trapezoid">
          <a:avLst>
            <a:gd name="adj" fmla="val 70725"/>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a-GE" sz="1800" b="1" kern="1200" dirty="0" smtClean="0">
              <a:latin typeface="Sylfaen" panose="010A0502050306030303" pitchFamily="18" charset="0"/>
            </a:rPr>
            <a:t>პირდაპირი/მიმართული შეკითხვები</a:t>
          </a:r>
        </a:p>
        <a:p>
          <a:pPr lvl="0" algn="ctr" defTabSz="800100">
            <a:lnSpc>
              <a:spcPct val="90000"/>
            </a:lnSpc>
            <a:spcBef>
              <a:spcPct val="0"/>
            </a:spcBef>
            <a:spcAft>
              <a:spcPct val="35000"/>
            </a:spcAft>
          </a:pPr>
          <a:r>
            <a:rPr lang="ka-GE" sz="1600" b="0" kern="1200" dirty="0" smtClean="0">
              <a:latin typeface="Sylfaen" panose="010A0502050306030303" pitchFamily="18" charset="0"/>
            </a:rPr>
            <a:t>„რა, ვინ, როდის, სად“</a:t>
          </a:r>
          <a:endParaRPr lang="en-US" sz="1600" b="0" kern="1200" dirty="0">
            <a:latin typeface="Sylfaen" panose="010A0502050306030303" pitchFamily="18" charset="0"/>
          </a:endParaRPr>
        </a:p>
      </dsp:txBody>
      <dsp:txXfrm rot="-10800000">
        <a:off x="2732786" y="2765109"/>
        <a:ext cx="2886585" cy="1382554"/>
      </dsp:txXfrm>
    </dsp:sp>
    <dsp:sp modelId="{C07A26AD-23E6-4E4C-BE0D-5AC9B85A0F13}">
      <dsp:nvSpPr>
        <dsp:cNvPr id="0" name=""/>
        <dsp:cNvSpPr/>
      </dsp:nvSpPr>
      <dsp:spPr>
        <a:xfrm rot="10800000">
          <a:off x="2933443" y="4147664"/>
          <a:ext cx="2485272" cy="374437"/>
        </a:xfrm>
        <a:prstGeom prst="trapezoid">
          <a:avLst>
            <a:gd name="adj" fmla="val 70725"/>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smtClean="0">
              <a:latin typeface="Sylfaen" panose="010A0502050306030303" pitchFamily="18" charset="0"/>
            </a:rPr>
            <a:t>შესვენება</a:t>
          </a:r>
          <a:endParaRPr lang="en-US" sz="1600" b="1" kern="1200" dirty="0">
            <a:latin typeface="Sylfaen" panose="010A0502050306030303" pitchFamily="18" charset="0"/>
          </a:endParaRPr>
        </a:p>
      </dsp:txBody>
      <dsp:txXfrm rot="-10800000">
        <a:off x="3368366" y="4147664"/>
        <a:ext cx="1615426" cy="374437"/>
      </dsp:txXfrm>
    </dsp:sp>
    <dsp:sp modelId="{2239A4DB-3E5A-414A-B200-64B5414434C4}">
      <dsp:nvSpPr>
        <dsp:cNvPr id="0" name=""/>
        <dsp:cNvSpPr/>
      </dsp:nvSpPr>
      <dsp:spPr>
        <a:xfrm rot="10800000">
          <a:off x="3208434" y="4522101"/>
          <a:ext cx="1935290" cy="1382554"/>
        </a:xfrm>
        <a:prstGeom prst="trapezoid">
          <a:avLst>
            <a:gd name="adj" fmla="val 70725"/>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a-GE" sz="1400" b="1" kern="1200" smtClean="0">
              <a:latin typeface="Sylfaen" panose="010A0502050306030303" pitchFamily="18" charset="0"/>
            </a:rPr>
            <a:t>დახურული(კი/არა)</a:t>
          </a:r>
        </a:p>
        <a:p>
          <a:pPr lvl="0" algn="ctr" defTabSz="622300">
            <a:lnSpc>
              <a:spcPct val="90000"/>
            </a:lnSpc>
            <a:spcBef>
              <a:spcPct val="0"/>
            </a:spcBef>
            <a:spcAft>
              <a:spcPct val="35000"/>
            </a:spcAft>
          </a:pPr>
          <a:r>
            <a:rPr lang="ka-GE" sz="1400" b="1" kern="1200" smtClean="0">
              <a:latin typeface="Sylfaen" panose="010A0502050306030303" pitchFamily="18" charset="0"/>
            </a:rPr>
            <a:t>შეკითხვები</a:t>
          </a:r>
        </a:p>
        <a:p>
          <a:pPr lvl="0" algn="ctr" defTabSz="622300">
            <a:lnSpc>
              <a:spcPct val="90000"/>
            </a:lnSpc>
            <a:spcBef>
              <a:spcPct val="0"/>
            </a:spcBef>
            <a:spcAft>
              <a:spcPct val="35000"/>
            </a:spcAft>
          </a:pPr>
          <a:endParaRPr lang="ka-GE" sz="1400" kern="1200" smtClean="0">
            <a:latin typeface="Sylfaen" panose="010A0502050306030303" pitchFamily="18" charset="0"/>
          </a:endParaRPr>
        </a:p>
        <a:p>
          <a:pPr lvl="0" algn="ctr" defTabSz="622300">
            <a:lnSpc>
              <a:spcPct val="90000"/>
            </a:lnSpc>
            <a:spcBef>
              <a:spcPct val="0"/>
            </a:spcBef>
            <a:spcAft>
              <a:spcPct val="35000"/>
            </a:spcAft>
          </a:pPr>
          <a:endParaRPr lang="ka-GE" sz="1400" kern="1200" dirty="0" smtClean="0">
            <a:latin typeface="Sylfaen" panose="010A0502050306030303" pitchFamily="18" charset="0"/>
          </a:endParaRPr>
        </a:p>
      </dsp:txBody>
      <dsp:txXfrm rot="-10800000">
        <a:off x="3208434" y="4522101"/>
        <a:ext cx="1935290" cy="1382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0C310-0E47-48D5-AC98-73F8828B9B44}">
      <dsp:nvSpPr>
        <dsp:cNvPr id="0" name=""/>
        <dsp:cNvSpPr/>
      </dsp:nvSpPr>
      <dsp:spPr>
        <a:xfrm>
          <a:off x="0" y="591343"/>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მადლიერების გამოხატვა თანამშრომლობის შესახებ</a:t>
          </a:r>
        </a:p>
        <a:p>
          <a:pPr lvl="0" algn="ctr" defTabSz="622300">
            <a:lnSpc>
              <a:spcPct val="90000"/>
            </a:lnSpc>
            <a:spcBef>
              <a:spcPct val="0"/>
            </a:spcBef>
            <a:spcAft>
              <a:spcPct val="35000"/>
            </a:spcAft>
          </a:pPr>
          <a:r>
            <a:rPr lang="ka-GE" sz="1400" i="1" kern="1200" dirty="0" smtClean="0"/>
            <a:t>(</a:t>
          </a:r>
          <a:r>
            <a:rPr lang="ka-GE" altLang="en-US" sz="1400" i="1" kern="1200" dirty="0" smtClean="0">
              <a:latin typeface="Sylfaen" panose="010A0502050306030303" pitchFamily="18" charset="0"/>
            </a:rPr>
            <a:t>„შენ  დღეს  ბევრი  რამ  მითხარი,  და  მე  მინდა,  რომ  დახმარებისთვის  </a:t>
          </a:r>
        </a:p>
        <a:p>
          <a:pPr lvl="0" algn="ctr" defTabSz="622300">
            <a:lnSpc>
              <a:spcPct val="90000"/>
            </a:lnSpc>
            <a:spcBef>
              <a:spcPct val="0"/>
            </a:spcBef>
            <a:spcAft>
              <a:spcPct val="35000"/>
            </a:spcAft>
          </a:pPr>
          <a:r>
            <a:rPr lang="ka-GE" altLang="en-US" sz="1400" i="1" kern="1200" dirty="0" smtClean="0">
              <a:latin typeface="Sylfaen" panose="010A0502050306030303" pitchFamily="18" charset="0"/>
            </a:rPr>
            <a:t>მადლობა გადაგიხადო“</a:t>
          </a:r>
          <a:r>
            <a:rPr lang="ka-GE" sz="1400" i="1" kern="1200" dirty="0" smtClean="0"/>
            <a:t>)</a:t>
          </a:r>
          <a:endParaRPr lang="en-US" sz="1400" i="1" kern="1200" dirty="0"/>
        </a:p>
      </dsp:txBody>
      <dsp:txXfrm>
        <a:off x="0" y="591343"/>
        <a:ext cx="2571749" cy="1543050"/>
      </dsp:txXfrm>
    </dsp:sp>
    <dsp:sp modelId="{61AB3FB6-98B5-41A2-9AD9-06794C57EB3B}">
      <dsp:nvSpPr>
        <dsp:cNvPr id="0" name=""/>
        <dsp:cNvSpPr/>
      </dsp:nvSpPr>
      <dsp:spPr>
        <a:xfrm>
          <a:off x="2828925" y="591343"/>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დასამატებელი ინფორმაცია</a:t>
          </a:r>
        </a:p>
        <a:p>
          <a:pPr lvl="0" algn="ctr" defTabSz="622300">
            <a:lnSpc>
              <a:spcPct val="90000"/>
            </a:lnSpc>
            <a:spcBef>
              <a:spcPct val="0"/>
            </a:spcBef>
            <a:spcAft>
              <a:spcPct val="35000"/>
            </a:spcAft>
          </a:pPr>
          <a:r>
            <a:rPr lang="ka-GE" sz="1400" i="1" kern="1200" dirty="0" smtClean="0"/>
            <a:t>(</a:t>
          </a:r>
          <a:r>
            <a:rPr lang="ka-GE" altLang="en-US" sz="1400" i="1" kern="1200" dirty="0" smtClean="0">
              <a:latin typeface="Sylfaen" panose="010A0502050306030303" pitchFamily="18" charset="0"/>
            </a:rPr>
            <a:t>„არის კიდევ ისეთ რამ, რის შესახებაც შენ ფიქრობ, რომ უნდა ვიცოდე?“ </a:t>
          </a:r>
          <a:r>
            <a:rPr lang="ka-GE" sz="1400" i="1" kern="1200" dirty="0" smtClean="0"/>
            <a:t>)</a:t>
          </a:r>
          <a:endParaRPr lang="en-US" sz="1400" i="1" kern="1200" dirty="0"/>
        </a:p>
      </dsp:txBody>
      <dsp:txXfrm>
        <a:off x="2828925" y="591343"/>
        <a:ext cx="2571749" cy="1543050"/>
      </dsp:txXfrm>
    </dsp:sp>
    <dsp:sp modelId="{EFA08102-B5E6-4E4D-8EBE-EF229FBF0EB7}">
      <dsp:nvSpPr>
        <dsp:cNvPr id="0" name=""/>
        <dsp:cNvSpPr/>
      </dsp:nvSpPr>
      <dsp:spPr>
        <a:xfrm>
          <a:off x="5657849" y="591343"/>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b="1" kern="1200" dirty="0" smtClean="0"/>
            <a:t>ბავშვისთვის საინტერესო შეკითხვა</a:t>
          </a:r>
        </a:p>
        <a:p>
          <a:pPr lvl="0" algn="ctr" defTabSz="622300">
            <a:lnSpc>
              <a:spcPct val="90000"/>
            </a:lnSpc>
            <a:spcBef>
              <a:spcPct val="0"/>
            </a:spcBef>
            <a:spcAft>
              <a:spcPct val="35000"/>
            </a:spcAft>
          </a:pPr>
          <a:r>
            <a:rPr lang="ka-GE" sz="1400" i="1" kern="1200" dirty="0" smtClean="0"/>
            <a:t>(</a:t>
          </a:r>
          <a:r>
            <a:rPr lang="ka-GE" altLang="en-US" sz="1400" i="1" kern="1200" dirty="0" smtClean="0">
              <a:latin typeface="Sylfaen" panose="010A0502050306030303" pitchFamily="18" charset="0"/>
            </a:rPr>
            <a:t>„არის რაიმე კითხვები, რომლებიც გინდა, რომ მე მკითხო?“</a:t>
          </a:r>
          <a:r>
            <a:rPr lang="ka-GE" sz="1400" i="1" kern="1200" dirty="0" smtClean="0"/>
            <a:t>)</a:t>
          </a:r>
          <a:endParaRPr lang="en-US" sz="1400" i="1" kern="1200" dirty="0"/>
        </a:p>
      </dsp:txBody>
      <dsp:txXfrm>
        <a:off x="5657849" y="591343"/>
        <a:ext cx="2571749" cy="1543050"/>
      </dsp:txXfrm>
    </dsp:sp>
    <dsp:sp modelId="{71FD624D-C227-447F-BD22-8774916E2413}">
      <dsp:nvSpPr>
        <dsp:cNvPr id="0" name=""/>
        <dsp:cNvSpPr/>
      </dsp:nvSpPr>
      <dsp:spPr>
        <a:xfrm>
          <a:off x="0" y="2404870"/>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t>ჩვენების ოქმის გაცნობა </a:t>
          </a:r>
          <a:endParaRPr lang="en-US" sz="1400" kern="1200" dirty="0"/>
        </a:p>
      </dsp:txBody>
      <dsp:txXfrm>
        <a:off x="0" y="2404870"/>
        <a:ext cx="2571749" cy="1543050"/>
      </dsp:txXfrm>
    </dsp:sp>
    <dsp:sp modelId="{62E8B3C5-A714-460A-A847-E38EE11D97B4}">
      <dsp:nvSpPr>
        <dsp:cNvPr id="0" name=""/>
        <dsp:cNvSpPr/>
      </dsp:nvSpPr>
      <dsp:spPr>
        <a:xfrm>
          <a:off x="2828925" y="2391569"/>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t>სამომავლო აქტივობის შესახებ ინფორმირება</a:t>
          </a:r>
          <a:endParaRPr lang="en-US" sz="1400" kern="1200" dirty="0"/>
        </a:p>
      </dsp:txBody>
      <dsp:txXfrm>
        <a:off x="2828925" y="2391569"/>
        <a:ext cx="2571749" cy="1543050"/>
      </dsp:txXfrm>
    </dsp:sp>
    <dsp:sp modelId="{655D0D5F-B3A8-4637-A9D7-0811C4B350DD}">
      <dsp:nvSpPr>
        <dsp:cNvPr id="0" name=""/>
        <dsp:cNvSpPr/>
      </dsp:nvSpPr>
      <dsp:spPr>
        <a:xfrm>
          <a:off x="5657849" y="2391569"/>
          <a:ext cx="2571749" cy="154305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t>ნეიტრალური თემა</a:t>
          </a:r>
          <a:endParaRPr lang="en-US" sz="1400" kern="1200" dirty="0"/>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53840F-8CA5-4317-A462-FD84102BBF4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18581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3840F-8CA5-4317-A462-FD84102BBF4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233110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3840F-8CA5-4317-A462-FD84102BBF4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108462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38202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3840F-8CA5-4317-A462-FD84102BBF4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40221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3840F-8CA5-4317-A462-FD84102BBF4C}"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150597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53840F-8CA5-4317-A462-FD84102BBF4C}"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398135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53840F-8CA5-4317-A462-FD84102BBF4C}" type="datetimeFigureOut">
              <a:rPr lang="en-US" smtClean="0"/>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204057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3840F-8CA5-4317-A462-FD84102BBF4C}" type="datetimeFigureOut">
              <a:rPr lang="en-US" smtClean="0"/>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24972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3840F-8CA5-4317-A462-FD84102BBF4C}" type="datetimeFigureOut">
              <a:rPr lang="en-US" smtClean="0"/>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383095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3840F-8CA5-4317-A462-FD84102BBF4C}"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36805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3840F-8CA5-4317-A462-FD84102BBF4C}"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F068-8517-48D0-9CED-0EAC11B102BF}" type="slidenum">
              <a:rPr lang="en-US" smtClean="0"/>
              <a:t>‹#›</a:t>
            </a:fld>
            <a:endParaRPr lang="en-US"/>
          </a:p>
        </p:txBody>
      </p:sp>
    </p:spTree>
    <p:extLst>
      <p:ext uri="{BB962C8B-B14F-4D97-AF65-F5344CB8AC3E}">
        <p14:creationId xmlns:p14="http://schemas.microsoft.com/office/powerpoint/2010/main" val="111292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3840F-8CA5-4317-A462-FD84102BBF4C}" type="datetimeFigureOut">
              <a:rPr lang="en-US" smtClean="0"/>
              <a:t>6/5/2020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8F068-8517-48D0-9CED-0EAC11B102BF}" type="slidenum">
              <a:rPr lang="en-US" smtClean="0"/>
              <a:t>‹#›</a:t>
            </a:fld>
            <a:endParaRPr lang="en-US"/>
          </a:p>
        </p:txBody>
      </p:sp>
    </p:spTree>
    <p:extLst>
      <p:ext uri="{BB962C8B-B14F-4D97-AF65-F5344CB8AC3E}">
        <p14:creationId xmlns:p14="http://schemas.microsoft.com/office/powerpoint/2010/main" val="288963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4000" dirty="0" smtClean="0"/>
              <a:t>ფსიქოლოგის როლი არასრულწლოვანთა გამოკითხვა/დაკითხვის პროცესში</a:t>
            </a:r>
            <a:endParaRPr lang="en-US" sz="4000" dirty="0"/>
          </a:p>
        </p:txBody>
      </p:sp>
      <p:sp>
        <p:nvSpPr>
          <p:cNvPr id="3" name="Subtitle 2"/>
          <p:cNvSpPr>
            <a:spLocks noGrp="1"/>
          </p:cNvSpPr>
          <p:nvPr>
            <p:ph type="subTitle" idx="1"/>
          </p:nvPr>
        </p:nvSpPr>
        <p:spPr>
          <a:xfrm>
            <a:off x="1524000" y="5704762"/>
            <a:ext cx="9144000" cy="767687"/>
          </a:xfrm>
        </p:spPr>
        <p:txBody>
          <a:bodyPr>
            <a:normAutofit/>
          </a:bodyPr>
          <a:lstStyle/>
          <a:p>
            <a:pPr algn="r"/>
            <a:r>
              <a:rPr lang="ka-GE" sz="1800" dirty="0" smtClean="0"/>
              <a:t>თსუ, 2020</a:t>
            </a:r>
          </a:p>
          <a:p>
            <a:pPr algn="r"/>
            <a:r>
              <a:rPr lang="ka-GE" sz="1800" dirty="0" smtClean="0"/>
              <a:t>თ.ბანძელაძე</a:t>
            </a:r>
            <a:endParaRPr lang="en-US" sz="1800" dirty="0"/>
          </a:p>
        </p:txBody>
      </p:sp>
    </p:spTree>
    <p:extLst>
      <p:ext uri="{BB962C8B-B14F-4D97-AF65-F5344CB8AC3E}">
        <p14:creationId xmlns:p14="http://schemas.microsoft.com/office/powerpoint/2010/main" val="389670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92696"/>
            <a:ext cx="9144000" cy="648072"/>
          </a:xfrm>
        </p:spPr>
        <p:txBody>
          <a:bodyPr/>
          <a:lstStyle/>
          <a:p>
            <a:r>
              <a:rPr lang="ka-GE" sz="3000" dirty="0"/>
              <a:t>ინტერვიუს დრო, ხანგრძლივობა და რაოდენობა</a:t>
            </a:r>
            <a:endParaRPr lang="en-US" sz="3000" dirty="0"/>
          </a:p>
        </p:txBody>
      </p:sp>
      <p:graphicFrame>
        <p:nvGraphicFramePr>
          <p:cNvPr id="5" name="Content Placeholder 4"/>
          <p:cNvGraphicFramePr>
            <a:graphicFrameLocks noGrp="1"/>
          </p:cNvGraphicFramePr>
          <p:nvPr>
            <p:ph idx="10"/>
            <p:extLst/>
          </p:nvPr>
        </p:nvGraphicFramePr>
        <p:xfrm>
          <a:off x="1631504" y="1772817"/>
          <a:ext cx="8928992" cy="4752527"/>
        </p:xfrm>
        <a:graphic>
          <a:graphicData uri="http://schemas.openxmlformats.org/drawingml/2006/table">
            <a:tbl>
              <a:tblPr firstRow="1" bandRow="1">
                <a:tableStyleId>{0505E3EF-67EA-436B-97B2-0124C06EBD24}</a:tableStyleId>
              </a:tblPr>
              <a:tblGrid>
                <a:gridCol w="3000727"/>
                <a:gridCol w="3037579"/>
                <a:gridCol w="2890686"/>
              </a:tblGrid>
              <a:tr h="506474">
                <a:tc>
                  <a:txBody>
                    <a:bodyPr/>
                    <a:lstStyle/>
                    <a:p>
                      <a:r>
                        <a:rPr lang="ka-GE" dirty="0" smtClean="0"/>
                        <a:t>დრო</a:t>
                      </a:r>
                      <a:endParaRPr lang="en-US" dirty="0"/>
                    </a:p>
                  </a:txBody>
                  <a:tcPr/>
                </a:tc>
                <a:tc>
                  <a:txBody>
                    <a:bodyPr/>
                    <a:lstStyle/>
                    <a:p>
                      <a:r>
                        <a:rPr lang="ka-GE" dirty="0" smtClean="0"/>
                        <a:t>ხანგრძლივობა</a:t>
                      </a:r>
                      <a:endParaRPr lang="en-US" dirty="0"/>
                    </a:p>
                  </a:txBody>
                  <a:tcPr/>
                </a:tc>
                <a:tc>
                  <a:txBody>
                    <a:bodyPr/>
                    <a:lstStyle/>
                    <a:p>
                      <a:r>
                        <a:rPr lang="ka-GE" dirty="0" smtClean="0"/>
                        <a:t>რაოდენობა</a:t>
                      </a:r>
                      <a:endParaRPr lang="en-US" dirty="0"/>
                    </a:p>
                  </a:txBody>
                  <a:tcPr/>
                </a:tc>
              </a:tr>
              <a:tr h="4246053">
                <a:tc>
                  <a:txBody>
                    <a:bodyPr/>
                    <a:lstStyle/>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ka-GE" dirty="0" smtClean="0"/>
                        <a:t>დილის</a:t>
                      </a:r>
                      <a:r>
                        <a:rPr lang="ka-GE" baseline="0" dirty="0" smtClean="0"/>
                        <a:t> 8 საათიდან, </a:t>
                      </a:r>
                    </a:p>
                    <a:p>
                      <a:pPr marL="0" indent="0">
                        <a:buFont typeface="Arial" panose="020B0604020202020204" pitchFamily="34" charset="0"/>
                        <a:buNone/>
                      </a:pPr>
                      <a:r>
                        <a:rPr lang="ka-GE" baseline="0" dirty="0" smtClean="0"/>
                        <a:t>     საღამოს 10 საათამდე </a:t>
                      </a:r>
                    </a:p>
                    <a:p>
                      <a:pPr marL="0" indent="0">
                        <a:buFont typeface="Arial" panose="020B0604020202020204" pitchFamily="34" charset="0"/>
                        <a:buNone/>
                      </a:pPr>
                      <a:r>
                        <a:rPr lang="ka-GE" baseline="0" dirty="0" smtClean="0"/>
                        <a:t>     პერიოდი;</a:t>
                      </a:r>
                    </a:p>
                    <a:p>
                      <a:pPr marL="0" indent="0">
                        <a:buFont typeface="Arial" panose="020B0604020202020204" pitchFamily="34" charset="0"/>
                        <a:buNone/>
                      </a:pPr>
                      <a:endParaRPr lang="ka-GE" baseline="0" dirty="0" smtClean="0"/>
                    </a:p>
                    <a:p>
                      <a:pPr marL="285750" indent="-285750">
                        <a:buFont typeface="Arial" panose="020B0604020202020204" pitchFamily="34" charset="0"/>
                        <a:buChar char="•"/>
                      </a:pPr>
                      <a:r>
                        <a:rPr lang="ka-GE" baseline="0" dirty="0" smtClean="0"/>
                        <a:t>გასათვალისწინებელია ბავშვის ასაკი და </a:t>
                      </a:r>
                    </a:p>
                    <a:p>
                      <a:pPr marL="0" indent="0">
                        <a:buFont typeface="Arial" panose="020B0604020202020204" pitchFamily="34" charset="0"/>
                        <a:buNone/>
                      </a:pPr>
                      <a:r>
                        <a:rPr lang="ka-GE" baseline="0" dirty="0" smtClean="0"/>
                        <a:t>     განვითარების დონე;</a:t>
                      </a:r>
                    </a:p>
                    <a:p>
                      <a:pPr marL="0" indent="0">
                        <a:buFont typeface="Arial" panose="020B0604020202020204" pitchFamily="34" charset="0"/>
                        <a:buNone/>
                      </a:pPr>
                      <a:endParaRPr lang="ka-GE" baseline="0" dirty="0" smtClean="0"/>
                    </a:p>
                    <a:p>
                      <a:pPr marL="285750" indent="-285750">
                        <a:buFont typeface="Arial" panose="020B0604020202020204" pitchFamily="34" charset="0"/>
                        <a:buChar char="•"/>
                      </a:pPr>
                      <a:r>
                        <a:rPr lang="ka-GE" baseline="0" dirty="0" smtClean="0"/>
                        <a:t>გასათვალისწინებელია ბავშვის დღის რეჟიმი.</a:t>
                      </a:r>
                    </a:p>
                    <a:p>
                      <a:pPr marL="0" indent="0">
                        <a:buFont typeface="Arial" panose="020B0604020202020204" pitchFamily="34" charset="0"/>
                        <a:buNone/>
                      </a:pPr>
                      <a:endParaRPr lang="ka-GE" baseline="0" dirty="0" smtClean="0"/>
                    </a:p>
                  </a:txBody>
                  <a:tcPr/>
                </a:tc>
                <a:tc>
                  <a:txBody>
                    <a:bodyPr/>
                    <a:lstStyle/>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ka-GE" dirty="0" smtClean="0"/>
                        <a:t>განისაზღვრება ბავშვის ასაკიდან გამომდინარე;</a:t>
                      </a:r>
                    </a:p>
                    <a:p>
                      <a:pPr marL="0" indent="0">
                        <a:buFont typeface="Arial" panose="020B0604020202020204" pitchFamily="34" charset="0"/>
                        <a:buNone/>
                      </a:pPr>
                      <a:endParaRPr lang="ka-GE" dirty="0" smtClean="0"/>
                    </a:p>
                    <a:p>
                      <a:pPr marL="285750" indent="-285750">
                        <a:buFont typeface="Arial" panose="020B0604020202020204" pitchFamily="34" charset="0"/>
                        <a:buChar char="•"/>
                      </a:pPr>
                      <a:r>
                        <a:rPr lang="ka-GE" dirty="0" smtClean="0"/>
                        <a:t>რეკომენდირებულია</a:t>
                      </a:r>
                      <a:r>
                        <a:rPr lang="ka-GE" baseline="0" dirty="0" smtClean="0"/>
                        <a:t> </a:t>
                      </a:r>
                    </a:p>
                    <a:p>
                      <a:pPr marL="0" indent="0">
                        <a:buFont typeface="Arial" panose="020B0604020202020204" pitchFamily="34" charset="0"/>
                        <a:buNone/>
                      </a:pPr>
                      <a:r>
                        <a:rPr lang="ka-GE" baseline="0" dirty="0" smtClean="0"/>
                        <a:t>     სავარაუდო </a:t>
                      </a:r>
                    </a:p>
                    <a:p>
                      <a:pPr marL="0" indent="0">
                        <a:buFont typeface="Arial" panose="020B0604020202020204" pitchFamily="34" charset="0"/>
                        <a:buNone/>
                      </a:pPr>
                      <a:r>
                        <a:rPr lang="ka-GE" baseline="0" dirty="0" smtClean="0"/>
                        <a:t>     ხანგრძლივობისა და </a:t>
                      </a:r>
                    </a:p>
                    <a:p>
                      <a:pPr marL="0" indent="0">
                        <a:buFont typeface="Arial" panose="020B0604020202020204" pitchFamily="34" charset="0"/>
                        <a:buNone/>
                      </a:pPr>
                      <a:r>
                        <a:rPr lang="ka-GE" baseline="0" dirty="0" smtClean="0"/>
                        <a:t>     შესვენების შესახებ </a:t>
                      </a:r>
                    </a:p>
                    <a:p>
                      <a:pPr marL="0" indent="0">
                        <a:buFont typeface="Arial" panose="020B0604020202020204" pitchFamily="34" charset="0"/>
                        <a:buNone/>
                      </a:pPr>
                      <a:r>
                        <a:rPr lang="ka-GE" baseline="0" dirty="0" smtClean="0"/>
                        <a:t>     ბავშვის წინასწარი </a:t>
                      </a:r>
                    </a:p>
                    <a:p>
                      <a:pPr marL="0" indent="0">
                        <a:buFont typeface="Arial" panose="020B0604020202020204" pitchFamily="34" charset="0"/>
                        <a:buNone/>
                      </a:pPr>
                      <a:r>
                        <a:rPr lang="ka-GE" baseline="0" dirty="0" smtClean="0"/>
                        <a:t>     ინფორმირება.</a:t>
                      </a:r>
                      <a:endParaRPr lang="ka-GE" dirty="0" smtClean="0"/>
                    </a:p>
                  </a:txBody>
                  <a:tcPr/>
                </a:tc>
                <a:tc>
                  <a:txBody>
                    <a:bodyPr/>
                    <a:lstStyle/>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ka-GE" dirty="0" smtClean="0"/>
                        <a:t>უმჯობესია </a:t>
                      </a:r>
                    </a:p>
                    <a:p>
                      <a:pPr marL="0" indent="0">
                        <a:buFont typeface="Arial" panose="020B0604020202020204" pitchFamily="34" charset="0"/>
                        <a:buNone/>
                      </a:pPr>
                      <a:r>
                        <a:rPr lang="ka-GE" dirty="0" smtClean="0"/>
                        <a:t>     ინფორმაციის მიღება </a:t>
                      </a:r>
                    </a:p>
                    <a:p>
                      <a:pPr marL="0" indent="0">
                        <a:buFont typeface="Arial" panose="020B0604020202020204" pitchFamily="34" charset="0"/>
                        <a:buNone/>
                      </a:pPr>
                      <a:r>
                        <a:rPr lang="ka-GE" dirty="0" smtClean="0"/>
                        <a:t>     ერთი ინტერვიუს </a:t>
                      </a:r>
                    </a:p>
                    <a:p>
                      <a:pPr marL="0" indent="0">
                        <a:buFont typeface="Arial" panose="020B0604020202020204" pitchFamily="34" charset="0"/>
                        <a:buNone/>
                      </a:pPr>
                      <a:r>
                        <a:rPr lang="ka-GE" dirty="0" smtClean="0"/>
                        <a:t>     საფუძველზე;</a:t>
                      </a:r>
                    </a:p>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ka-GE" dirty="0" smtClean="0"/>
                        <a:t>განმეორებითი </a:t>
                      </a:r>
                    </a:p>
                    <a:p>
                      <a:pPr marL="0" indent="0">
                        <a:buFont typeface="Arial" panose="020B0604020202020204" pitchFamily="34" charset="0"/>
                        <a:buNone/>
                      </a:pPr>
                      <a:r>
                        <a:rPr lang="ka-GE" dirty="0" smtClean="0"/>
                        <a:t>     ინტერიუირება</a:t>
                      </a:r>
                    </a:p>
                    <a:p>
                      <a:pPr marL="0" indent="0">
                        <a:buFont typeface="Arial" panose="020B0604020202020204" pitchFamily="34" charset="0"/>
                        <a:buNone/>
                      </a:pPr>
                      <a:r>
                        <a:rPr lang="ka-GE" dirty="0" smtClean="0"/>
                        <a:t>     ინფორმაციის </a:t>
                      </a:r>
                    </a:p>
                    <a:p>
                      <a:pPr marL="0" indent="0">
                        <a:buFont typeface="Arial" panose="020B0604020202020204" pitchFamily="34" charset="0"/>
                        <a:buNone/>
                      </a:pPr>
                      <a:r>
                        <a:rPr lang="ka-GE" baseline="0" dirty="0" smtClean="0"/>
                        <a:t>     </a:t>
                      </a:r>
                      <a:r>
                        <a:rPr lang="ka-GE" dirty="0" smtClean="0"/>
                        <a:t>დამახინჯებისა და </a:t>
                      </a:r>
                    </a:p>
                    <a:p>
                      <a:pPr marL="0" indent="0">
                        <a:buFont typeface="Arial" panose="020B0604020202020204" pitchFamily="34" charset="0"/>
                        <a:buNone/>
                      </a:pPr>
                      <a:r>
                        <a:rPr lang="ka-GE" dirty="0" smtClean="0"/>
                        <a:t>     მეორეული </a:t>
                      </a:r>
                    </a:p>
                    <a:p>
                      <a:pPr marL="0" indent="0">
                        <a:buFont typeface="Arial" panose="020B0604020202020204" pitchFamily="34" charset="0"/>
                        <a:buNone/>
                      </a:pPr>
                      <a:r>
                        <a:rPr lang="ka-GE" dirty="0" smtClean="0"/>
                        <a:t>     ვიქტიმიზაციის </a:t>
                      </a:r>
                    </a:p>
                    <a:p>
                      <a:pPr marL="0" indent="0">
                        <a:buFont typeface="Arial" panose="020B0604020202020204" pitchFamily="34" charset="0"/>
                        <a:buNone/>
                      </a:pPr>
                      <a:r>
                        <a:rPr lang="ka-GE" dirty="0" smtClean="0"/>
                        <a:t>     საფრთხეს ქმნის.</a:t>
                      </a:r>
                      <a:endParaRPr lang="en-US" dirty="0"/>
                    </a:p>
                  </a:txBody>
                  <a:tcPr/>
                </a:tc>
              </a:tr>
            </a:tbl>
          </a:graphicData>
        </a:graphic>
      </p:graphicFrame>
    </p:spTree>
    <p:extLst>
      <p:ext uri="{BB962C8B-B14F-4D97-AF65-F5344CB8AC3E}">
        <p14:creationId xmlns:p14="http://schemas.microsoft.com/office/powerpoint/2010/main" val="3681613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332656"/>
            <a:ext cx="7416824" cy="736858"/>
          </a:xfrm>
        </p:spPr>
        <p:txBody>
          <a:bodyPr/>
          <a:lstStyle/>
          <a:p>
            <a:r>
              <a:rPr lang="ka-GE" sz="3200" dirty="0"/>
              <a:t>ინტერვიუს ჩაწერა</a:t>
            </a:r>
            <a:endParaRPr lang="en-US" sz="3200" dirty="0"/>
          </a:p>
        </p:txBody>
      </p:sp>
      <p:sp>
        <p:nvSpPr>
          <p:cNvPr id="4" name="Content Placeholder 3"/>
          <p:cNvSpPr>
            <a:spLocks noGrp="1"/>
          </p:cNvSpPr>
          <p:nvPr>
            <p:ph idx="10"/>
          </p:nvPr>
        </p:nvSpPr>
        <p:spPr>
          <a:xfrm>
            <a:off x="3431704" y="1844825"/>
            <a:ext cx="7128792" cy="4147865"/>
          </a:xfrm>
        </p:spPr>
        <p:txBody>
          <a:bodyPr/>
          <a:lstStyle/>
          <a:p>
            <a:pPr marL="285750" indent="-285750">
              <a:buFont typeface="Arial" panose="020B0604020202020204" pitchFamily="34" charset="0"/>
              <a:buChar char="•"/>
            </a:pPr>
            <a:r>
              <a:rPr lang="ka-GE" sz="1800" dirty="0"/>
              <a:t>ინფორმირება ჩანაწერის შესახებ;</a:t>
            </a:r>
          </a:p>
          <a:p>
            <a:endParaRPr lang="ka-GE" sz="1800" dirty="0"/>
          </a:p>
          <a:p>
            <a:pPr marL="285750" indent="-285750">
              <a:buFont typeface="Arial" panose="020B0604020202020204" pitchFamily="34" charset="0"/>
              <a:buChar char="•"/>
            </a:pPr>
            <a:r>
              <a:rPr lang="ka-GE" sz="1800" dirty="0"/>
              <a:t>ჩანაწერის გაკეთება მიმდინარეობისას, </a:t>
            </a:r>
            <a:r>
              <a:rPr lang="ka-GE" sz="1800" b="1" dirty="0"/>
              <a:t>სიზუსტის </a:t>
            </a:r>
            <a:r>
              <a:rPr lang="ka-GE" sz="1800" dirty="0"/>
              <a:t>დაცვით;</a:t>
            </a:r>
          </a:p>
          <a:p>
            <a:endParaRPr lang="ka-GE" sz="1800" dirty="0"/>
          </a:p>
        </p:txBody>
      </p:sp>
    </p:spTree>
    <p:extLst>
      <p:ext uri="{BB962C8B-B14F-4D97-AF65-F5344CB8AC3E}">
        <p14:creationId xmlns:p14="http://schemas.microsoft.com/office/powerpoint/2010/main" val="1428127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4500" dirty="0" smtClean="0"/>
              <a:t>მოწმე/დაზარალებული ბავშვის გამოკითხვა</a:t>
            </a:r>
            <a:endParaRPr lang="en-US" sz="4500" dirty="0"/>
          </a:p>
        </p:txBody>
      </p:sp>
    </p:spTree>
    <p:extLst>
      <p:ext uri="{BB962C8B-B14F-4D97-AF65-F5344CB8AC3E}">
        <p14:creationId xmlns:p14="http://schemas.microsoft.com/office/powerpoint/2010/main" val="97863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20688"/>
            <a:ext cx="9144000" cy="465604"/>
          </a:xfrm>
        </p:spPr>
        <p:txBody>
          <a:bodyPr>
            <a:normAutofit fontScale="90000"/>
          </a:bodyPr>
          <a:lstStyle/>
          <a:p>
            <a:pPr algn="ctr"/>
            <a:r>
              <a:rPr lang="ka-GE" sz="2000" dirty="0"/>
              <a:t>ბავშვის ჯანმრთელობისა და ადამიანის განვითარების </a:t>
            </a:r>
            <a:r>
              <a:rPr lang="ka-GE" sz="2000" dirty="0"/>
              <a:t/>
            </a:r>
            <a:br>
              <a:rPr lang="ka-GE" sz="2000" dirty="0"/>
            </a:br>
            <a:r>
              <a:rPr lang="ka-GE" sz="2000" dirty="0"/>
              <a:t>ინსტიტუტის </a:t>
            </a:r>
            <a:br>
              <a:rPr lang="ka-GE" sz="2000" dirty="0"/>
            </a:br>
            <a:r>
              <a:rPr lang="ka-GE" sz="2000" dirty="0"/>
              <a:t>(</a:t>
            </a:r>
            <a:r>
              <a:rPr lang="ka-GE" sz="2000" dirty="0"/>
              <a:t>National Institution of Children Health and Human Development) </a:t>
            </a:r>
            <a:r>
              <a:rPr lang="ka-GE" sz="2000" dirty="0"/>
              <a:t/>
            </a:r>
            <a:br>
              <a:rPr lang="ka-GE" sz="2000" dirty="0"/>
            </a:br>
            <a:r>
              <a:rPr lang="ka-GE" sz="2000" dirty="0"/>
              <a:t>ინტერვიუს პროტოკოლი</a:t>
            </a:r>
            <a:endParaRPr lang="en-US" sz="2000" dirty="0"/>
          </a:p>
        </p:txBody>
      </p:sp>
      <p:sp>
        <p:nvSpPr>
          <p:cNvPr id="4" name="Content Placeholder 3"/>
          <p:cNvSpPr>
            <a:spLocks noGrp="1"/>
          </p:cNvSpPr>
          <p:nvPr>
            <p:ph idx="10"/>
          </p:nvPr>
        </p:nvSpPr>
        <p:spPr>
          <a:xfrm>
            <a:off x="1847528" y="1844824"/>
            <a:ext cx="8820472" cy="4032448"/>
          </a:xfrm>
        </p:spPr>
        <p:txBody>
          <a:bodyPr/>
          <a:lstStyle/>
          <a:p>
            <a:pPr marL="285750" indent="-285750">
              <a:buFont typeface="Wingdings" panose="05000000000000000000" pitchFamily="2" charset="2"/>
              <a:buChar char="ü"/>
            </a:pPr>
            <a:r>
              <a:rPr lang="ka-GE" sz="1600" dirty="0"/>
              <a:t>შეიქმნა 2000 წელს, ექსპერტთა ინტერდისციპლინური ჯგუფის მიერ;</a:t>
            </a:r>
          </a:p>
          <a:p>
            <a:pPr marL="285750" indent="-285750">
              <a:buFont typeface="Wingdings" panose="05000000000000000000" pitchFamily="2" charset="2"/>
              <a:buChar char="ü"/>
            </a:pPr>
            <a:endParaRPr lang="ka-GE" sz="1600" dirty="0"/>
          </a:p>
          <a:p>
            <a:pPr marL="285750" indent="-285750">
              <a:buFont typeface="Wingdings" panose="05000000000000000000" pitchFamily="2" charset="2"/>
              <a:buChar char="ü"/>
            </a:pPr>
            <a:r>
              <a:rPr lang="ka-GE" sz="1600" dirty="0"/>
              <a:t>ეფუძნება ემპირიული კვლევის შედეგებს (აშშ, დიდი ბრიტანეთი, ისრაელი, კანადა);</a:t>
            </a:r>
          </a:p>
          <a:p>
            <a:pPr marL="285750" indent="-285750">
              <a:buFont typeface="Wingdings" panose="05000000000000000000" pitchFamily="2" charset="2"/>
              <a:buChar char="ü"/>
            </a:pPr>
            <a:endParaRPr lang="ka-GE" sz="1600" dirty="0"/>
          </a:p>
          <a:p>
            <a:pPr marL="285750" indent="-285750">
              <a:buFont typeface="Wingdings" panose="05000000000000000000" pitchFamily="2" charset="2"/>
              <a:buChar char="ü"/>
            </a:pPr>
            <a:r>
              <a:rPr lang="ka-GE" sz="1600" dirty="0"/>
              <a:t>ეფუძნება თავისუფალ თხრობას და ღია ტიპის მიმართვებს;</a:t>
            </a:r>
          </a:p>
          <a:p>
            <a:endParaRPr lang="ka-GE" sz="1600" dirty="0"/>
          </a:p>
          <a:p>
            <a:pPr marL="285750" indent="-285750">
              <a:buFont typeface="Wingdings" panose="05000000000000000000" pitchFamily="2" charset="2"/>
              <a:buChar char="ü"/>
            </a:pPr>
            <a:r>
              <a:rPr lang="ka-GE" sz="1600" dirty="0"/>
              <a:t>პროტოკოლით გამოკითხვისას ღია შეკითხვების რაოდენობა 3-ჯერ უფრო მეტია, </a:t>
            </a:r>
          </a:p>
          <a:p>
            <a:r>
              <a:rPr lang="ka-GE" sz="1600" dirty="0"/>
              <a:t> </a:t>
            </a:r>
            <a:r>
              <a:rPr lang="ka-GE" sz="1600" dirty="0"/>
              <a:t>     ხოლო დახურული შეკითხვების რაოდენობა 2-ჯერ უფრო ნაკლები, ვიდრე </a:t>
            </a:r>
          </a:p>
          <a:p>
            <a:r>
              <a:rPr lang="ka-GE" sz="1600" dirty="0"/>
              <a:t> </a:t>
            </a:r>
            <a:r>
              <a:rPr lang="ka-GE" sz="1600" dirty="0"/>
              <a:t>     გამოკითხვის სხვა მეთოდების გამოყენებისას.</a:t>
            </a:r>
          </a:p>
          <a:p>
            <a:pPr marL="285750" indent="-285750">
              <a:buFont typeface="Wingdings" panose="05000000000000000000" pitchFamily="2" charset="2"/>
              <a:buChar char="ü"/>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725144"/>
            <a:ext cx="9144000" cy="2132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4228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000" dirty="0"/>
              <a:t>პროტოკოლის სტრუქტურა</a:t>
            </a:r>
            <a:endParaRPr lang="en-US" sz="3000" dirty="0"/>
          </a:p>
        </p:txBody>
      </p:sp>
      <p:graphicFrame>
        <p:nvGraphicFramePr>
          <p:cNvPr id="7" name="Content Placeholder 6"/>
          <p:cNvGraphicFramePr>
            <a:graphicFrameLocks noGrp="1"/>
          </p:cNvGraphicFramePr>
          <p:nvPr>
            <p:ph idx="10"/>
            <p:extLst/>
          </p:nvPr>
        </p:nvGraphicFramePr>
        <p:xfrm>
          <a:off x="1992313" y="1268414"/>
          <a:ext cx="8229600" cy="511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453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შესავალი</a:t>
            </a:r>
            <a:endParaRPr lang="en-US" dirty="0"/>
          </a:p>
        </p:txBody>
      </p:sp>
      <p:graphicFrame>
        <p:nvGraphicFramePr>
          <p:cNvPr id="7" name="Content Placeholder 6"/>
          <p:cNvGraphicFramePr>
            <a:graphicFrameLocks noGrp="1"/>
          </p:cNvGraphicFramePr>
          <p:nvPr>
            <p:ph idx="10"/>
            <p:extLst/>
          </p:nvPr>
        </p:nvGraphicFramePr>
        <p:xfrm>
          <a:off x="1992313" y="2276475"/>
          <a:ext cx="82296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498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778"/>
            <a:ext cx="9144000" cy="531902"/>
          </a:xfrm>
        </p:spPr>
        <p:txBody>
          <a:bodyPr/>
          <a:lstStyle/>
          <a:p>
            <a:r>
              <a:rPr lang="ka-GE" sz="3200" dirty="0"/>
              <a:t>ქცევის წესები</a:t>
            </a:r>
            <a:endParaRPr lang="en-US" sz="3200" dirty="0"/>
          </a:p>
        </p:txBody>
      </p:sp>
      <p:graphicFrame>
        <p:nvGraphicFramePr>
          <p:cNvPr id="7" name="Content Placeholder 6"/>
          <p:cNvGraphicFramePr>
            <a:graphicFrameLocks noGrp="1"/>
          </p:cNvGraphicFramePr>
          <p:nvPr>
            <p:ph idx="10"/>
            <p:extLst/>
          </p:nvPr>
        </p:nvGraphicFramePr>
        <p:xfrm>
          <a:off x="1775520" y="692696"/>
          <a:ext cx="8086352" cy="5936704"/>
        </p:xfrm>
        <a:graphic>
          <a:graphicData uri="http://schemas.openxmlformats.org/drawingml/2006/table">
            <a:tbl>
              <a:tblPr firstRow="1" bandRow="1">
                <a:tableStyleId>{0505E3EF-67EA-436B-97B2-0124C06EBD24}</a:tableStyleId>
              </a:tblPr>
              <a:tblGrid>
                <a:gridCol w="8086352"/>
              </a:tblGrid>
              <a:tr h="1512168">
                <a:tc>
                  <a:txBody>
                    <a:bodyPr/>
                    <a:lstStyle/>
                    <a:p>
                      <a:r>
                        <a:rPr lang="en-US" sz="1800" b="1" kern="1200" dirty="0" err="1" smtClean="0">
                          <a:solidFill>
                            <a:schemeClr val="dk1"/>
                          </a:solidFill>
                          <a:effectLst/>
                          <a:latin typeface="Sylfaen" panose="010A0502050306030303" pitchFamily="18" charset="0"/>
                          <a:ea typeface="+mn-ea"/>
                          <a:cs typeface="+mn-cs"/>
                        </a:rPr>
                        <a:t>წესი</a:t>
                      </a:r>
                      <a:r>
                        <a:rPr lang="en-US" sz="1800" b="1" kern="1200" dirty="0" smtClean="0">
                          <a:solidFill>
                            <a:schemeClr val="dk1"/>
                          </a:solidFill>
                          <a:effectLst/>
                          <a:latin typeface="Sylfaen" panose="010A0502050306030303" pitchFamily="18" charset="0"/>
                          <a:ea typeface="+mn-ea"/>
                          <a:cs typeface="+mn-cs"/>
                        </a:rPr>
                        <a:t> 1. „</a:t>
                      </a:r>
                      <a:r>
                        <a:rPr lang="en-US" sz="1800" b="1" kern="1200" dirty="0" err="1" smtClean="0">
                          <a:solidFill>
                            <a:schemeClr val="dk1"/>
                          </a:solidFill>
                          <a:effectLst/>
                          <a:latin typeface="Sylfaen" panose="010A0502050306030303" pitchFamily="18" charset="0"/>
                          <a:ea typeface="+mn-ea"/>
                          <a:cs typeface="+mn-cs"/>
                        </a:rPr>
                        <a:t>არ</a:t>
                      </a:r>
                      <a:r>
                        <a:rPr lang="en-US" sz="1800" b="1" kern="1200" dirty="0" smtClean="0">
                          <a:solidFill>
                            <a:schemeClr val="dk1"/>
                          </a:solidFill>
                          <a:effectLst/>
                          <a:latin typeface="Sylfaen" panose="010A0502050306030303" pitchFamily="18" charset="0"/>
                          <a:ea typeface="+mn-ea"/>
                          <a:cs typeface="+mn-cs"/>
                        </a:rPr>
                        <a:t> </a:t>
                      </a:r>
                      <a:r>
                        <a:rPr lang="en-US" sz="1800" b="1" kern="1200" dirty="0" err="1" smtClean="0">
                          <a:solidFill>
                            <a:schemeClr val="dk1"/>
                          </a:solidFill>
                          <a:effectLst/>
                          <a:latin typeface="Sylfaen" panose="010A0502050306030303" pitchFamily="18" charset="0"/>
                          <a:ea typeface="+mn-ea"/>
                          <a:cs typeface="+mn-cs"/>
                        </a:rPr>
                        <a:t>ვიცი</a:t>
                      </a:r>
                      <a:r>
                        <a:rPr lang="en-US" sz="1800" b="1" kern="1200" dirty="0" smtClean="0">
                          <a:solidFill>
                            <a:schemeClr val="dk1"/>
                          </a:solidFill>
                          <a:effectLst/>
                          <a:latin typeface="Sylfaen" panose="010A0502050306030303" pitchFamily="18" charset="0"/>
                          <a:ea typeface="+mn-ea"/>
                          <a:cs typeface="+mn-cs"/>
                        </a:rPr>
                        <a:t>“</a:t>
                      </a:r>
                    </a:p>
                    <a:p>
                      <a:r>
                        <a:rPr lang="en-US" sz="1800" b="0" i="1" kern="1200" dirty="0" smtClean="0">
                          <a:solidFill>
                            <a:schemeClr val="dk1"/>
                          </a:solidFill>
                          <a:effectLst/>
                          <a:latin typeface="Sylfaen" panose="010A0502050306030303" pitchFamily="18" charset="0"/>
                          <a:ea typeface="+mn-ea"/>
                          <a:cs typeface="+mn-cs"/>
                        </a:rPr>
                        <a:t>„</a:t>
                      </a:r>
                      <a:r>
                        <a:rPr lang="en-US" sz="1800" b="0" i="1" kern="1200" dirty="0" err="1" smtClean="0">
                          <a:solidFill>
                            <a:schemeClr val="dk1"/>
                          </a:solidFill>
                          <a:effectLst/>
                          <a:latin typeface="Sylfaen" panose="010A0502050306030303" pitchFamily="18" charset="0"/>
                          <a:ea typeface="+mn-ea"/>
                          <a:cs typeface="+mn-cs"/>
                        </a:rPr>
                        <a:t>თუ</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ისეთ</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შეკითხვას</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დაგისვამ</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რომელზეც</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პასუხი</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არ</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იცი</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უბრალოდ</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მითხარი</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არ</a:t>
                      </a:r>
                      <a:r>
                        <a:rPr lang="en-US" sz="1800" b="0" i="1" kern="1200" dirty="0" smtClean="0">
                          <a:solidFill>
                            <a:schemeClr val="dk1"/>
                          </a:solidFill>
                          <a:effectLst/>
                          <a:latin typeface="Sylfaen" panose="010A0502050306030303" pitchFamily="18" charset="0"/>
                          <a:ea typeface="+mn-ea"/>
                          <a:cs typeface="+mn-cs"/>
                        </a:rPr>
                        <a:t> </a:t>
                      </a:r>
                      <a:r>
                        <a:rPr lang="en-US" sz="1800" b="0" i="1" kern="1200" dirty="0" err="1" smtClean="0">
                          <a:solidFill>
                            <a:schemeClr val="dk1"/>
                          </a:solidFill>
                          <a:effectLst/>
                          <a:latin typeface="Sylfaen" panose="010A0502050306030303" pitchFamily="18" charset="0"/>
                          <a:ea typeface="+mn-ea"/>
                          <a:cs typeface="+mn-cs"/>
                        </a:rPr>
                        <a:t>ვიცი</a:t>
                      </a:r>
                      <a:r>
                        <a:rPr lang="en-US" sz="1800" b="0" i="1" kern="1200" dirty="0" smtClean="0">
                          <a:solidFill>
                            <a:schemeClr val="dk1"/>
                          </a:solidFill>
                          <a:effectLst/>
                          <a:latin typeface="Sylfaen" panose="010A0502050306030303" pitchFamily="18" charset="0"/>
                          <a:ea typeface="+mn-ea"/>
                          <a:cs typeface="+mn-cs"/>
                        </a:rPr>
                        <a:t>“. </a:t>
                      </a:r>
                      <a:endParaRPr lang="en-US" dirty="0">
                        <a:latin typeface="Sylfaen" panose="010A0502050306030303" pitchFamily="18" charset="0"/>
                      </a:endParaRPr>
                    </a:p>
                  </a:txBody>
                  <a:tcPr/>
                </a:tc>
              </a:tr>
              <a:tr h="1224136">
                <a:tc>
                  <a:txBody>
                    <a:bodyPr/>
                    <a:lstStyle/>
                    <a:p>
                      <a:r>
                        <a:rPr lang="en-US" sz="1800" b="1" kern="1200" dirty="0" err="1" smtClean="0">
                          <a:solidFill>
                            <a:schemeClr val="dk1"/>
                          </a:solidFill>
                          <a:effectLst/>
                          <a:latin typeface="Sylfaen" panose="010A0502050306030303" pitchFamily="18" charset="0"/>
                          <a:ea typeface="+mn-ea"/>
                          <a:cs typeface="+mn-cs"/>
                        </a:rPr>
                        <a:t>წესი</a:t>
                      </a:r>
                      <a:r>
                        <a:rPr lang="en-US" sz="1800" b="1" kern="1200" dirty="0" smtClean="0">
                          <a:solidFill>
                            <a:schemeClr val="dk1"/>
                          </a:solidFill>
                          <a:effectLst/>
                          <a:latin typeface="Sylfaen" panose="010A0502050306030303" pitchFamily="18" charset="0"/>
                          <a:ea typeface="+mn-ea"/>
                          <a:cs typeface="+mn-cs"/>
                        </a:rPr>
                        <a:t> 2. „</a:t>
                      </a:r>
                      <a:r>
                        <a:rPr lang="en-US" sz="1800" b="1" kern="1200" dirty="0" err="1" smtClean="0">
                          <a:solidFill>
                            <a:schemeClr val="dk1"/>
                          </a:solidFill>
                          <a:effectLst/>
                          <a:latin typeface="Sylfaen" panose="010A0502050306030303" pitchFamily="18" charset="0"/>
                          <a:ea typeface="+mn-ea"/>
                          <a:cs typeface="+mn-cs"/>
                        </a:rPr>
                        <a:t>ვერ</a:t>
                      </a:r>
                      <a:r>
                        <a:rPr lang="en-US" sz="1800" b="1" kern="1200" dirty="0" smtClean="0">
                          <a:solidFill>
                            <a:schemeClr val="dk1"/>
                          </a:solidFill>
                          <a:effectLst/>
                          <a:latin typeface="Sylfaen" panose="010A0502050306030303" pitchFamily="18" charset="0"/>
                          <a:ea typeface="+mn-ea"/>
                          <a:cs typeface="+mn-cs"/>
                        </a:rPr>
                        <a:t> </a:t>
                      </a:r>
                      <a:r>
                        <a:rPr lang="en-US" sz="1800" b="1" kern="1200" dirty="0" err="1" smtClean="0">
                          <a:solidFill>
                            <a:schemeClr val="dk1"/>
                          </a:solidFill>
                          <a:effectLst/>
                          <a:latin typeface="Sylfaen" panose="010A0502050306030303" pitchFamily="18" charset="0"/>
                          <a:ea typeface="+mn-ea"/>
                          <a:cs typeface="+mn-cs"/>
                        </a:rPr>
                        <a:t>გავიგე</a:t>
                      </a:r>
                      <a:r>
                        <a:rPr lang="en-US" sz="1800" b="1" kern="1200" dirty="0" smtClean="0">
                          <a:solidFill>
                            <a:schemeClr val="dk1"/>
                          </a:solidFill>
                          <a:effectLst/>
                          <a:latin typeface="Sylfaen" panose="010A0502050306030303" pitchFamily="18" charset="0"/>
                          <a:ea typeface="+mn-ea"/>
                          <a:cs typeface="+mn-cs"/>
                        </a:rPr>
                        <a:t>“</a:t>
                      </a:r>
                    </a:p>
                    <a:p>
                      <a:r>
                        <a:rPr lang="en-US" sz="1800" i="1" kern="1200" dirty="0" smtClean="0">
                          <a:solidFill>
                            <a:schemeClr val="dk1"/>
                          </a:solidFill>
                          <a:effectLst/>
                          <a:latin typeface="Sylfaen" panose="010A0502050306030303" pitchFamily="18" charset="0"/>
                          <a:ea typeface="+mn-ea"/>
                          <a:cs typeface="+mn-cs"/>
                        </a:rPr>
                        <a:t>„</a:t>
                      </a:r>
                      <a:r>
                        <a:rPr lang="en-US" sz="1800" i="1" kern="1200" dirty="0" err="1" smtClean="0">
                          <a:solidFill>
                            <a:schemeClr val="dk1"/>
                          </a:solidFill>
                          <a:effectLst/>
                          <a:latin typeface="Sylfaen" panose="010A0502050306030303" pitchFamily="18" charset="0"/>
                          <a:ea typeface="+mn-ea"/>
                          <a:cs typeface="+mn-cs"/>
                        </a:rPr>
                        <a:t>თუ</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ისეთ</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რამეს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გკითხავ</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რასაც</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ვერ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გაიგებ</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უბრალოდ</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თქვი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ვერ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გავიგე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შევეცდები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სხვაგვარად</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აგიხსნა</a:t>
                      </a:r>
                      <a:r>
                        <a:rPr lang="en-US" sz="1800" i="1" kern="1200" dirty="0" smtClean="0">
                          <a:solidFill>
                            <a:schemeClr val="dk1"/>
                          </a:solidFill>
                          <a:effectLst/>
                          <a:latin typeface="Sylfaen" panose="010A0502050306030303" pitchFamily="18" charset="0"/>
                          <a:ea typeface="+mn-ea"/>
                          <a:cs typeface="+mn-cs"/>
                        </a:rPr>
                        <a:t>. </a:t>
                      </a:r>
                    </a:p>
                  </a:txBody>
                  <a:tcPr/>
                </a:tc>
              </a:tr>
              <a:tr h="410037">
                <a:tc>
                  <a:txBody>
                    <a:bodyPr/>
                    <a:lstStyle/>
                    <a:p>
                      <a:r>
                        <a:rPr lang="en-US" sz="1800" b="1" kern="1200" dirty="0" err="1" smtClean="0">
                          <a:solidFill>
                            <a:schemeClr val="dk1"/>
                          </a:solidFill>
                          <a:effectLst/>
                          <a:latin typeface="Sylfaen" panose="010A0502050306030303" pitchFamily="18" charset="0"/>
                          <a:ea typeface="+mn-ea"/>
                          <a:cs typeface="+mn-cs"/>
                        </a:rPr>
                        <a:t>წესი</a:t>
                      </a:r>
                      <a:r>
                        <a:rPr lang="en-US" sz="1800" b="1" kern="1200" dirty="0" smtClean="0">
                          <a:solidFill>
                            <a:schemeClr val="dk1"/>
                          </a:solidFill>
                          <a:effectLst/>
                          <a:latin typeface="Sylfaen" panose="010A0502050306030303" pitchFamily="18" charset="0"/>
                          <a:ea typeface="+mn-ea"/>
                          <a:cs typeface="+mn-cs"/>
                        </a:rPr>
                        <a:t> 3. „</a:t>
                      </a:r>
                      <a:r>
                        <a:rPr lang="en-US" sz="1800" b="1" kern="1200" dirty="0" err="1" smtClean="0">
                          <a:solidFill>
                            <a:schemeClr val="dk1"/>
                          </a:solidFill>
                          <a:effectLst/>
                          <a:latin typeface="Sylfaen" panose="010A0502050306030303" pitchFamily="18" charset="0"/>
                          <a:ea typeface="+mn-ea"/>
                          <a:cs typeface="+mn-cs"/>
                        </a:rPr>
                        <a:t>ეს</a:t>
                      </a:r>
                      <a:r>
                        <a:rPr lang="en-US" sz="1800" b="1" kern="1200" dirty="0" smtClean="0">
                          <a:solidFill>
                            <a:schemeClr val="dk1"/>
                          </a:solidFill>
                          <a:effectLst/>
                          <a:latin typeface="Sylfaen" panose="010A0502050306030303" pitchFamily="18" charset="0"/>
                          <a:ea typeface="+mn-ea"/>
                          <a:cs typeface="+mn-cs"/>
                        </a:rPr>
                        <a:t> </a:t>
                      </a:r>
                      <a:r>
                        <a:rPr lang="en-US" sz="1800" b="1" kern="1200" dirty="0" err="1" smtClean="0">
                          <a:solidFill>
                            <a:schemeClr val="dk1"/>
                          </a:solidFill>
                          <a:effectLst/>
                          <a:latin typeface="Sylfaen" panose="010A0502050306030303" pitchFamily="18" charset="0"/>
                          <a:ea typeface="+mn-ea"/>
                          <a:cs typeface="+mn-cs"/>
                        </a:rPr>
                        <a:t>არასწორია</a:t>
                      </a:r>
                      <a:r>
                        <a:rPr lang="en-US" sz="1800" b="1" kern="1200" dirty="0" smtClean="0">
                          <a:solidFill>
                            <a:schemeClr val="dk1"/>
                          </a:solidFill>
                          <a:effectLst/>
                          <a:latin typeface="Sylfaen" panose="010A0502050306030303" pitchFamily="18" charset="0"/>
                          <a:ea typeface="+mn-ea"/>
                          <a:cs typeface="+mn-cs"/>
                        </a:rPr>
                        <a:t>/</a:t>
                      </a:r>
                      <a:r>
                        <a:rPr lang="en-US" sz="1800" b="1" kern="1200" dirty="0" err="1" smtClean="0">
                          <a:solidFill>
                            <a:schemeClr val="dk1"/>
                          </a:solidFill>
                          <a:effectLst/>
                          <a:latin typeface="Sylfaen" panose="010A0502050306030303" pitchFamily="18" charset="0"/>
                          <a:ea typeface="+mn-ea"/>
                          <a:cs typeface="+mn-cs"/>
                        </a:rPr>
                        <a:t>არ</a:t>
                      </a:r>
                      <a:r>
                        <a:rPr lang="en-US" sz="1800" b="1" kern="1200" dirty="0" smtClean="0">
                          <a:solidFill>
                            <a:schemeClr val="dk1"/>
                          </a:solidFill>
                          <a:effectLst/>
                          <a:latin typeface="Sylfaen" panose="010A0502050306030303" pitchFamily="18" charset="0"/>
                          <a:ea typeface="+mn-ea"/>
                          <a:cs typeface="+mn-cs"/>
                        </a:rPr>
                        <a:t> </a:t>
                      </a:r>
                      <a:r>
                        <a:rPr lang="en-US" sz="1800" b="1" kern="1200" dirty="0" err="1" smtClean="0">
                          <a:solidFill>
                            <a:schemeClr val="dk1"/>
                          </a:solidFill>
                          <a:effectLst/>
                          <a:latin typeface="Sylfaen" panose="010A0502050306030303" pitchFamily="18" charset="0"/>
                          <a:ea typeface="+mn-ea"/>
                          <a:cs typeface="+mn-cs"/>
                        </a:rPr>
                        <a:t>არის</a:t>
                      </a:r>
                      <a:r>
                        <a:rPr lang="en-US" sz="1800" b="1" kern="1200" dirty="0" smtClean="0">
                          <a:solidFill>
                            <a:schemeClr val="dk1"/>
                          </a:solidFill>
                          <a:effectLst/>
                          <a:latin typeface="Sylfaen" panose="010A0502050306030303" pitchFamily="18" charset="0"/>
                          <a:ea typeface="+mn-ea"/>
                          <a:cs typeface="+mn-cs"/>
                        </a:rPr>
                        <a:t> </a:t>
                      </a:r>
                      <a:r>
                        <a:rPr lang="en-US" sz="1800" b="1" kern="1200" dirty="0" err="1" smtClean="0">
                          <a:solidFill>
                            <a:schemeClr val="dk1"/>
                          </a:solidFill>
                          <a:effectLst/>
                          <a:latin typeface="Sylfaen" panose="010A0502050306030303" pitchFamily="18" charset="0"/>
                          <a:ea typeface="+mn-ea"/>
                          <a:cs typeface="+mn-cs"/>
                        </a:rPr>
                        <a:t>სიმართლე</a:t>
                      </a:r>
                      <a:r>
                        <a:rPr lang="en-US" sz="1800" b="1" kern="1200" dirty="0" smtClean="0">
                          <a:solidFill>
                            <a:schemeClr val="dk1"/>
                          </a:solidFill>
                          <a:effectLst/>
                          <a:latin typeface="Sylfaen" panose="010A0502050306030303" pitchFamily="18" charset="0"/>
                          <a:ea typeface="+mn-ea"/>
                          <a:cs typeface="+mn-cs"/>
                        </a:rPr>
                        <a:t>“.</a:t>
                      </a:r>
                    </a:p>
                    <a:p>
                      <a:r>
                        <a:rPr lang="en-US" sz="1800" i="1" kern="1200" dirty="0" smtClean="0">
                          <a:solidFill>
                            <a:schemeClr val="dk1"/>
                          </a:solidFill>
                          <a:effectLst/>
                          <a:latin typeface="Sylfaen" panose="010A0502050306030303" pitchFamily="18" charset="0"/>
                          <a:ea typeface="+mn-ea"/>
                          <a:cs typeface="+mn-cs"/>
                        </a:rPr>
                        <a:t>„</a:t>
                      </a:r>
                      <a:r>
                        <a:rPr lang="en-US" sz="1800" i="1" kern="1200" dirty="0" err="1" smtClean="0">
                          <a:solidFill>
                            <a:schemeClr val="dk1"/>
                          </a:solidFill>
                          <a:effectLst/>
                          <a:latin typeface="Sylfaen" panose="010A0502050306030303" pitchFamily="18" charset="0"/>
                          <a:ea typeface="+mn-ea"/>
                          <a:cs typeface="+mn-cs"/>
                        </a:rPr>
                        <a:t>როგორც</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ყველა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ადამიანი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ზოგჯერ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მეც</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ვუშვებ</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შეცდომებს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და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შეიძლება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ისეთი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რამ</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გითხრა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ან</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გკითხო</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რაც</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არასწორი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იქნება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სინამდვილე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იქნება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თუ</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ისეთ</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რაღაცას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ვიტყვი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რაც</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არასწორი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იქნება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უნდა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მითხრა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რომ</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ეს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არასწორია</a:t>
                      </a:r>
                      <a:r>
                        <a:rPr lang="en-US" sz="1800" i="1" kern="1200" dirty="0" smtClean="0">
                          <a:solidFill>
                            <a:schemeClr val="dk1"/>
                          </a:solidFill>
                          <a:effectLst/>
                          <a:latin typeface="Sylfaen" panose="010A0502050306030303" pitchFamily="18" charset="0"/>
                          <a:ea typeface="+mn-ea"/>
                          <a:cs typeface="+mn-cs"/>
                        </a:rPr>
                        <a:t>/</a:t>
                      </a:r>
                      <a:r>
                        <a:rPr lang="en-US" sz="1800" i="1" kern="1200" dirty="0" err="1" smtClean="0">
                          <a:solidFill>
                            <a:schemeClr val="dk1"/>
                          </a:solidFill>
                          <a:effectLst/>
                          <a:latin typeface="Sylfaen" panose="010A0502050306030303" pitchFamily="18" charset="0"/>
                          <a:ea typeface="+mn-ea"/>
                          <a:cs typeface="+mn-cs"/>
                        </a:rPr>
                        <a:t>არ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არის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სიმართლე</a:t>
                      </a:r>
                      <a:r>
                        <a:rPr lang="en-US" sz="1800" i="1" kern="1200" dirty="0" smtClean="0">
                          <a:solidFill>
                            <a:schemeClr val="dk1"/>
                          </a:solidFill>
                          <a:effectLst/>
                          <a:latin typeface="Sylfaen" panose="010A0502050306030303" pitchFamily="18" charset="0"/>
                          <a:ea typeface="+mn-ea"/>
                          <a:cs typeface="+mn-cs"/>
                        </a:rPr>
                        <a:t>“. </a:t>
                      </a:r>
                    </a:p>
                    <a:p>
                      <a:endParaRPr lang="en-US" i="1" dirty="0">
                        <a:latin typeface="Sylfaen" panose="010A0502050306030303" pitchFamily="18" charset="0"/>
                      </a:endParaRPr>
                    </a:p>
                  </a:txBody>
                  <a:tcPr/>
                </a:tc>
              </a:tr>
              <a:tr h="410037">
                <a:tc>
                  <a:txBody>
                    <a:bodyPr/>
                    <a:lstStyle/>
                    <a:p>
                      <a:r>
                        <a:rPr lang="en-US" sz="1800" b="1" kern="1200" dirty="0" smtClean="0">
                          <a:solidFill>
                            <a:schemeClr val="dk1"/>
                          </a:solidFill>
                          <a:effectLst/>
                          <a:latin typeface="Sylfaen" panose="010A0502050306030303" pitchFamily="18" charset="0"/>
                          <a:ea typeface="+mn-ea"/>
                          <a:cs typeface="+mn-cs"/>
                        </a:rPr>
                        <a:t> </a:t>
                      </a:r>
                      <a:endParaRPr lang="en-US" sz="1800" kern="1200" dirty="0" smtClean="0">
                        <a:solidFill>
                          <a:schemeClr val="dk1"/>
                        </a:solidFill>
                        <a:effectLst/>
                        <a:latin typeface="Sylfaen" panose="010A0502050306030303" pitchFamily="18" charset="0"/>
                        <a:ea typeface="+mn-ea"/>
                        <a:cs typeface="+mn-cs"/>
                      </a:endParaRPr>
                    </a:p>
                    <a:p>
                      <a:r>
                        <a:rPr lang="en-US" sz="1800" b="1" kern="1200" dirty="0" smtClean="0">
                          <a:solidFill>
                            <a:schemeClr val="dk1"/>
                          </a:solidFill>
                          <a:effectLst/>
                          <a:latin typeface="Sylfaen" panose="010A0502050306030303" pitchFamily="18" charset="0"/>
                          <a:ea typeface="+mn-ea"/>
                          <a:cs typeface="+mn-cs"/>
                        </a:rPr>
                        <a:t> </a:t>
                      </a:r>
                      <a:r>
                        <a:rPr lang="en-US" sz="1800" b="1" kern="1200" dirty="0" err="1" smtClean="0">
                          <a:solidFill>
                            <a:schemeClr val="dk1"/>
                          </a:solidFill>
                          <a:effectLst/>
                          <a:latin typeface="Sylfaen" panose="010A0502050306030303" pitchFamily="18" charset="0"/>
                          <a:ea typeface="+mn-ea"/>
                          <a:cs typeface="+mn-cs"/>
                        </a:rPr>
                        <a:t>წესი</a:t>
                      </a:r>
                      <a:r>
                        <a:rPr lang="en-US" sz="1800" b="1" kern="1200" dirty="0" smtClean="0">
                          <a:solidFill>
                            <a:schemeClr val="dk1"/>
                          </a:solidFill>
                          <a:effectLst/>
                          <a:latin typeface="Sylfaen" panose="010A0502050306030303" pitchFamily="18" charset="0"/>
                          <a:ea typeface="+mn-ea"/>
                          <a:cs typeface="+mn-cs"/>
                        </a:rPr>
                        <a:t> 4. „</a:t>
                      </a:r>
                      <a:r>
                        <a:rPr lang="en-US" sz="1800" b="1" kern="1200" dirty="0" err="1" smtClean="0">
                          <a:solidFill>
                            <a:schemeClr val="dk1"/>
                          </a:solidFill>
                          <a:effectLst/>
                          <a:latin typeface="Sylfaen" panose="010A0502050306030303" pitchFamily="18" charset="0"/>
                          <a:ea typeface="+mn-ea"/>
                          <a:cs typeface="+mn-cs"/>
                        </a:rPr>
                        <a:t>აგიხსნით</a:t>
                      </a:r>
                      <a:r>
                        <a:rPr lang="en-US" sz="1800" b="1" kern="1200" dirty="0" smtClean="0">
                          <a:solidFill>
                            <a:schemeClr val="dk1"/>
                          </a:solidFill>
                          <a:effectLst/>
                          <a:latin typeface="Sylfaen" panose="010A0502050306030303" pitchFamily="18" charset="0"/>
                          <a:ea typeface="+mn-ea"/>
                          <a:cs typeface="+mn-cs"/>
                        </a:rPr>
                        <a:t>/</a:t>
                      </a:r>
                      <a:r>
                        <a:rPr lang="en-US" sz="1800" b="1" kern="1200" dirty="0" err="1" smtClean="0">
                          <a:solidFill>
                            <a:schemeClr val="dk1"/>
                          </a:solidFill>
                          <a:effectLst/>
                          <a:latin typeface="Sylfaen" panose="010A0502050306030303" pitchFamily="18" charset="0"/>
                          <a:ea typeface="+mn-ea"/>
                          <a:cs typeface="+mn-cs"/>
                        </a:rPr>
                        <a:t>გაგაგებინებთ</a:t>
                      </a:r>
                      <a:r>
                        <a:rPr lang="en-US" sz="1800" b="1" kern="1200" dirty="0" smtClean="0">
                          <a:solidFill>
                            <a:schemeClr val="dk1"/>
                          </a:solidFill>
                          <a:effectLst/>
                          <a:latin typeface="Sylfaen" panose="010A0502050306030303" pitchFamily="18" charset="0"/>
                          <a:ea typeface="+mn-ea"/>
                          <a:cs typeface="+mn-cs"/>
                        </a:rPr>
                        <a:t>“.</a:t>
                      </a:r>
                    </a:p>
                    <a:p>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თუ</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ვერ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გავიგებ</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შენს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ნათქვამს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მაშინ</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გთხოვ</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რომ</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განმარტო</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ამიხსნა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ვიცი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რა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მოხდა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არ</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მაქვს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პასუხები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ჩემს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შეკითხვებზე</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ეს</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პასუხები</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შენგან</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უნდა</a:t>
                      </a:r>
                      <a:r>
                        <a:rPr lang="en-US" sz="1800" i="1" kern="1200" dirty="0" smtClean="0">
                          <a:solidFill>
                            <a:schemeClr val="dk1"/>
                          </a:solidFill>
                          <a:effectLst/>
                          <a:latin typeface="Sylfaen" panose="010A0502050306030303" pitchFamily="18" charset="0"/>
                          <a:ea typeface="+mn-ea"/>
                          <a:cs typeface="+mn-cs"/>
                        </a:rPr>
                        <a:t> </a:t>
                      </a:r>
                      <a:r>
                        <a:rPr lang="en-US" sz="1800" i="1" kern="1200" dirty="0" err="1" smtClean="0">
                          <a:solidFill>
                            <a:schemeClr val="dk1"/>
                          </a:solidFill>
                          <a:effectLst/>
                          <a:latin typeface="Sylfaen" panose="010A0502050306030303" pitchFamily="18" charset="0"/>
                          <a:ea typeface="+mn-ea"/>
                          <a:cs typeface="+mn-cs"/>
                        </a:rPr>
                        <a:t>გავიგო</a:t>
                      </a:r>
                      <a:r>
                        <a:rPr lang="en-US" sz="1800" i="1" kern="1200" dirty="0" smtClean="0">
                          <a:solidFill>
                            <a:schemeClr val="dk1"/>
                          </a:solidFill>
                          <a:effectLst/>
                          <a:latin typeface="Sylfaen" panose="010A0502050306030303" pitchFamily="18" charset="0"/>
                          <a:ea typeface="+mn-ea"/>
                          <a:cs typeface="+mn-cs"/>
                        </a:rPr>
                        <a:t>“. </a:t>
                      </a:r>
                      <a:endParaRPr lang="en-US" i="1" dirty="0">
                        <a:latin typeface="Sylfaen" panose="010A0502050306030303" pitchFamily="18" charset="0"/>
                      </a:endParaRPr>
                    </a:p>
                  </a:txBody>
                  <a:tcPr/>
                </a:tc>
              </a:tr>
            </a:tbl>
          </a:graphicData>
        </a:graphic>
      </p:graphicFrame>
    </p:spTree>
    <p:extLst>
      <p:ext uri="{BB962C8B-B14F-4D97-AF65-F5344CB8AC3E}">
        <p14:creationId xmlns:p14="http://schemas.microsoft.com/office/powerpoint/2010/main" val="2190790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t>ურთიერთგაგების დამყარების ფაზა</a:t>
            </a:r>
            <a:endParaRPr lang="en-US" sz="3200" dirty="0"/>
          </a:p>
        </p:txBody>
      </p:sp>
      <p:sp>
        <p:nvSpPr>
          <p:cNvPr id="4" name="Content Placeholder 3"/>
          <p:cNvSpPr>
            <a:spLocks noGrp="1"/>
          </p:cNvSpPr>
          <p:nvPr>
            <p:ph idx="10"/>
          </p:nvPr>
        </p:nvSpPr>
        <p:spPr/>
        <p:txBody>
          <a:bodyPr/>
          <a:lstStyle/>
          <a:p>
            <a:r>
              <a:rPr lang="ka-GE" sz="2000" b="1" dirty="0"/>
              <a:t>მიზნები:</a:t>
            </a:r>
          </a:p>
          <a:p>
            <a:pPr marL="285750" indent="-285750">
              <a:buFont typeface="Arial" panose="020B0604020202020204" pitchFamily="34" charset="0"/>
              <a:buChar char="•"/>
            </a:pPr>
            <a:r>
              <a:rPr lang="ka-GE" sz="2000" dirty="0"/>
              <a:t>ბავშვის მიერ განცდილი სტრესის შემცირება და კომფორტული გარემოს უზრუნველყოფა;</a:t>
            </a:r>
          </a:p>
          <a:p>
            <a:pPr marL="285750" indent="-285750">
              <a:buFont typeface="Arial" panose="020B0604020202020204" pitchFamily="34" charset="0"/>
              <a:buChar char="•"/>
            </a:pPr>
            <a:r>
              <a:rPr lang="ka-GE" sz="2000" dirty="0"/>
              <a:t>ნდობის მოპოვება;</a:t>
            </a:r>
          </a:p>
          <a:p>
            <a:pPr marL="285750" indent="-285750">
              <a:buFont typeface="Arial" panose="020B0604020202020204" pitchFamily="34" charset="0"/>
              <a:buChar char="•"/>
            </a:pPr>
            <a:r>
              <a:rPr lang="ka-GE" sz="2000" dirty="0"/>
              <a:t>ბავშვისგან მიღებული ინფორმაციის რაოდენობისა და </a:t>
            </a:r>
          </a:p>
          <a:p>
            <a:r>
              <a:rPr lang="ka-GE" sz="2000" dirty="0"/>
              <a:t> </a:t>
            </a:r>
            <a:r>
              <a:rPr lang="ka-GE" sz="2000" dirty="0"/>
              <a:t>   სიზუსტის გაზრდა</a:t>
            </a:r>
            <a:endParaRPr lang="en-US" sz="2000" dirty="0"/>
          </a:p>
        </p:txBody>
      </p:sp>
    </p:spTree>
    <p:extLst>
      <p:ext uri="{BB962C8B-B14F-4D97-AF65-F5344CB8AC3E}">
        <p14:creationId xmlns:p14="http://schemas.microsoft.com/office/powerpoint/2010/main" val="3245282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t>ურთიერთგაგების დამყარების ფაზა</a:t>
            </a:r>
            <a:br>
              <a:rPr lang="ka-GE" sz="3200" dirty="0"/>
            </a:br>
            <a:r>
              <a:rPr lang="ka-GE" sz="3200" b="0" i="1" dirty="0"/>
              <a:t>პრაქტიკული რეკომენდაციები</a:t>
            </a:r>
            <a:endParaRPr lang="en-US" sz="3200" b="0" i="1" dirty="0"/>
          </a:p>
        </p:txBody>
      </p:sp>
      <p:sp>
        <p:nvSpPr>
          <p:cNvPr id="4" name="Content Placeholder 3"/>
          <p:cNvSpPr>
            <a:spLocks noGrp="1"/>
          </p:cNvSpPr>
          <p:nvPr>
            <p:ph idx="10"/>
          </p:nvPr>
        </p:nvSpPr>
        <p:spPr>
          <a:xfrm>
            <a:off x="1127448" y="1556792"/>
            <a:ext cx="9540552" cy="4320480"/>
          </a:xfrm>
        </p:spPr>
        <p:txBody>
          <a:bodyPr>
            <a:normAutofit fontScale="92500" lnSpcReduction="20000"/>
          </a:bodyPr>
          <a:lstStyle/>
          <a:p>
            <a:pPr marL="285750" indent="-285750">
              <a:buFont typeface="Arial" panose="020B0604020202020204" pitchFamily="34" charset="0"/>
              <a:buChar char="•"/>
            </a:pPr>
            <a:r>
              <a:rPr lang="ka-GE" sz="2000" dirty="0"/>
              <a:t>მიმართეთ ბავშვს ღია შეკითხვით, მისთვის სასიამოვნო მოვლენის შესახებ </a:t>
            </a:r>
          </a:p>
          <a:p>
            <a:r>
              <a:rPr lang="ka-GE" sz="2000" i="1" dirty="0"/>
              <a:t> </a:t>
            </a:r>
            <a:r>
              <a:rPr lang="ka-GE" sz="1800" i="1" dirty="0"/>
              <a:t>(„მინდა, უკეთ გავიცნოთ ერთმანეთი. მე გესაუბრე ჩემ შესახებ. ახლა კი შენზე </a:t>
            </a:r>
          </a:p>
          <a:p>
            <a:r>
              <a:rPr lang="ka-GE" sz="1800" i="1" dirty="0"/>
              <a:t>  მომიყევი, რისი კეთება გიყვარს?“);</a:t>
            </a:r>
          </a:p>
          <a:p>
            <a:endParaRPr lang="ka-GE" sz="2000" dirty="0"/>
          </a:p>
          <a:p>
            <a:pPr marL="285750" indent="-285750">
              <a:buFont typeface="Arial" panose="020B0604020202020204" pitchFamily="34" charset="0"/>
              <a:buChar char="•"/>
            </a:pPr>
            <a:r>
              <a:rPr lang="ka-GE" sz="2000" dirty="0"/>
              <a:t>წაახალისეთ ბავშვის თხრობა </a:t>
            </a:r>
          </a:p>
          <a:p>
            <a:r>
              <a:rPr lang="ka-GE" sz="1800" i="1" dirty="0"/>
              <a:t>  („ძალიან საინტერესოა, რასაც მიყვები. კიდევ რას მიამბობ/კიდევ რისი კეთება </a:t>
            </a:r>
          </a:p>
          <a:p>
            <a:r>
              <a:rPr lang="ka-GE" sz="1800" i="1" dirty="0"/>
              <a:t> </a:t>
            </a:r>
            <a:r>
              <a:rPr lang="ka-GE" sz="1800" i="1" dirty="0"/>
              <a:t>   გიყვარს/შემდეგ რა მოხდა?“);</a:t>
            </a:r>
          </a:p>
          <a:p>
            <a:endParaRPr lang="ka-GE" sz="1800" i="1" dirty="0"/>
          </a:p>
          <a:p>
            <a:pPr marL="285750" indent="-285750">
              <a:buFont typeface="Arial" panose="020B0604020202020204" pitchFamily="34" charset="0"/>
              <a:buChar char="•"/>
            </a:pPr>
            <a:r>
              <a:rPr lang="ka-GE" sz="2000" dirty="0"/>
              <a:t>იყავით აქტიური მსმენელი და ნეიტრალურ თემაზე საუბრისას, არ </a:t>
            </a:r>
          </a:p>
          <a:p>
            <a:r>
              <a:rPr lang="ka-GE" sz="2000" dirty="0"/>
              <a:t> </a:t>
            </a:r>
            <a:r>
              <a:rPr lang="ka-GE" sz="2000" dirty="0"/>
              <a:t>   იფიქროთ საქმის არსებით ნაწილზე;</a:t>
            </a:r>
          </a:p>
          <a:p>
            <a:endParaRPr lang="ka-GE" sz="2000" dirty="0"/>
          </a:p>
          <a:p>
            <a:pPr marL="285750" indent="-285750">
              <a:buFont typeface="Arial" panose="020B0604020202020204" pitchFamily="34" charset="0"/>
              <a:buChar char="•"/>
            </a:pPr>
            <a:r>
              <a:rPr lang="ka-GE" sz="2000" dirty="0"/>
              <a:t>გამოიჩინეთ ინიციატივა - თავად დაიწყეთ თხრობა ან/და ჩაერთეთ ბავშვის მიერ მოყოლილ ისტორიაში.</a:t>
            </a:r>
            <a:endParaRPr lang="en-US" sz="2000" dirty="0"/>
          </a:p>
        </p:txBody>
      </p:sp>
    </p:spTree>
    <p:extLst>
      <p:ext uri="{BB962C8B-B14F-4D97-AF65-F5344CB8AC3E}">
        <p14:creationId xmlns:p14="http://schemas.microsoft.com/office/powerpoint/2010/main" val="1146072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0"/>
            <a:ext cx="7524328" cy="764704"/>
          </a:xfrm>
        </p:spPr>
        <p:txBody>
          <a:bodyPr/>
          <a:lstStyle/>
          <a:p>
            <a:r>
              <a:rPr lang="ka-GE" sz="3200" dirty="0"/>
              <a:t>მხარდაჭერა</a:t>
            </a:r>
            <a:endParaRPr lang="en-US" sz="3200" dirty="0"/>
          </a:p>
        </p:txBody>
      </p:sp>
      <p:graphicFrame>
        <p:nvGraphicFramePr>
          <p:cNvPr id="7" name="Content Placeholder 6"/>
          <p:cNvGraphicFramePr>
            <a:graphicFrameLocks noGrp="1"/>
          </p:cNvGraphicFramePr>
          <p:nvPr>
            <p:ph idx="10"/>
            <p:extLst/>
          </p:nvPr>
        </p:nvGraphicFramePr>
        <p:xfrm>
          <a:off x="1631504" y="908720"/>
          <a:ext cx="878497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77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000" dirty="0" smtClean="0"/>
              <a:t>განსახილველი თემები</a:t>
            </a:r>
            <a:endParaRPr lang="en-US" sz="3000" dirty="0"/>
          </a:p>
        </p:txBody>
      </p:sp>
      <p:sp>
        <p:nvSpPr>
          <p:cNvPr id="3" name="Content Placeholder 2"/>
          <p:cNvSpPr>
            <a:spLocks noGrp="1"/>
          </p:cNvSpPr>
          <p:nvPr>
            <p:ph idx="1"/>
          </p:nvPr>
        </p:nvSpPr>
        <p:spPr/>
        <p:txBody>
          <a:bodyPr>
            <a:normAutofit/>
          </a:bodyPr>
          <a:lstStyle/>
          <a:p>
            <a:r>
              <a:rPr lang="ka-GE" sz="2000" dirty="0" smtClean="0"/>
              <a:t>გამოკითხვისა და ფსიქოლოგის მონაწილეობის სამართლებრივი საფუძველი;</a:t>
            </a:r>
          </a:p>
          <a:p>
            <a:r>
              <a:rPr lang="ka-GE" sz="2000" dirty="0" smtClean="0"/>
              <a:t>გამოკითხვის პროცესის ორგანიზება;</a:t>
            </a:r>
          </a:p>
          <a:p>
            <a:r>
              <a:rPr lang="ka-GE" sz="2000" dirty="0" smtClean="0"/>
              <a:t>დაზარალებული/მოწმე ბავშვის გამოკითხვის პროტოკოლი;</a:t>
            </a:r>
          </a:p>
          <a:p>
            <a:r>
              <a:rPr lang="ka-GE" sz="2000" dirty="0" smtClean="0"/>
              <a:t>კანონთან კონფლიქტში მყოფი ბავშვის გამოკითხვის პროტოკოლი. </a:t>
            </a:r>
            <a:endParaRPr lang="en-US" sz="2000" dirty="0"/>
          </a:p>
        </p:txBody>
      </p:sp>
    </p:spTree>
    <p:extLst>
      <p:ext uri="{BB962C8B-B14F-4D97-AF65-F5344CB8AC3E}">
        <p14:creationId xmlns:p14="http://schemas.microsoft.com/office/powerpoint/2010/main" val="385778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t>გავარჯიშების ფაზა</a:t>
            </a:r>
            <a:endParaRPr lang="en-US" sz="3200" dirty="0"/>
          </a:p>
        </p:txBody>
      </p:sp>
      <p:sp>
        <p:nvSpPr>
          <p:cNvPr id="4" name="Content Placeholder 3"/>
          <p:cNvSpPr>
            <a:spLocks noGrp="1"/>
          </p:cNvSpPr>
          <p:nvPr>
            <p:ph idx="10"/>
          </p:nvPr>
        </p:nvSpPr>
        <p:spPr>
          <a:xfrm>
            <a:off x="2783632" y="1844824"/>
            <a:ext cx="7632848" cy="4608512"/>
          </a:xfrm>
        </p:spPr>
        <p:txBody>
          <a:bodyPr/>
          <a:lstStyle/>
          <a:p>
            <a:r>
              <a:rPr lang="ka-GE" sz="2000" dirty="0"/>
              <a:t>მიზნები:</a:t>
            </a:r>
          </a:p>
          <a:p>
            <a:endParaRPr lang="ka-GE" sz="2000" dirty="0"/>
          </a:p>
          <a:p>
            <a:pPr marL="285750" indent="-285750">
              <a:buFont typeface="Arial" panose="020B0604020202020204" pitchFamily="34" charset="0"/>
              <a:buChar char="•"/>
            </a:pPr>
            <a:r>
              <a:rPr lang="ka-GE" sz="2000" dirty="0"/>
              <a:t>ბავშვის მოტივირება;</a:t>
            </a:r>
          </a:p>
          <a:p>
            <a:endParaRPr lang="ka-GE" sz="2000" dirty="0"/>
          </a:p>
          <a:p>
            <a:pPr marL="285750" indent="-285750">
              <a:buFont typeface="Arial" panose="020B0604020202020204" pitchFamily="34" charset="0"/>
              <a:buChar char="•"/>
            </a:pPr>
            <a:r>
              <a:rPr lang="ka-GE" sz="2000" dirty="0"/>
              <a:t>ეპიზოდური მეხსიერების გავარჯიშება;</a:t>
            </a:r>
          </a:p>
          <a:p>
            <a:endParaRPr lang="ka-GE" sz="2000" dirty="0"/>
          </a:p>
          <a:p>
            <a:pPr marL="285750" indent="-285750">
              <a:buFont typeface="Arial" panose="020B0604020202020204" pitchFamily="34" charset="0"/>
              <a:buChar char="•"/>
            </a:pPr>
            <a:r>
              <a:rPr lang="ka-GE" sz="2000" dirty="0"/>
              <a:t>ბავშვის მომზადება ინტერვიუს სტილთან მიმართებით;</a:t>
            </a:r>
          </a:p>
          <a:p>
            <a:endParaRPr lang="ka-GE" sz="2000" dirty="0"/>
          </a:p>
          <a:p>
            <a:pPr marL="285750" indent="-285750">
              <a:buFont typeface="Arial" panose="020B0604020202020204" pitchFamily="34" charset="0"/>
              <a:buChar char="•"/>
            </a:pPr>
            <a:r>
              <a:rPr lang="ka-GE" sz="2000" dirty="0"/>
              <a:t>ინტერვიუერის მომზადება.</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8209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000" dirty="0"/>
              <a:t>გავარჯიშების ფაზა</a:t>
            </a:r>
            <a:br>
              <a:rPr lang="ka-GE" sz="3000" dirty="0"/>
            </a:br>
            <a:r>
              <a:rPr lang="ka-GE" sz="3000" b="0" i="1" dirty="0"/>
              <a:t>პრაქტიკული რეკომენდაციები</a:t>
            </a:r>
            <a:endParaRPr lang="en-US" sz="3000" b="0" i="1" dirty="0"/>
          </a:p>
        </p:txBody>
      </p:sp>
      <p:sp>
        <p:nvSpPr>
          <p:cNvPr id="4" name="Content Placeholder 3"/>
          <p:cNvSpPr>
            <a:spLocks noGrp="1"/>
          </p:cNvSpPr>
          <p:nvPr>
            <p:ph idx="10"/>
          </p:nvPr>
        </p:nvSpPr>
        <p:spPr>
          <a:xfrm>
            <a:off x="1775520" y="1196752"/>
            <a:ext cx="8640960" cy="4680520"/>
          </a:xfrm>
        </p:spPr>
        <p:txBody>
          <a:bodyPr>
            <a:normAutofit fontScale="85000" lnSpcReduction="20000"/>
          </a:bodyPr>
          <a:lstStyle/>
          <a:p>
            <a:pPr marL="285750" indent="-285750">
              <a:buFont typeface="Arial" panose="020B0604020202020204" pitchFamily="34" charset="0"/>
              <a:buChar char="•"/>
            </a:pPr>
            <a:r>
              <a:rPr lang="ka-GE" sz="1800" dirty="0"/>
              <a:t>მიმართეთ ბავშვს ღია შეკითხვით და ეპიზოდური ენით</a:t>
            </a:r>
          </a:p>
          <a:p>
            <a:r>
              <a:rPr lang="ka-GE" sz="1600" i="1" dirty="0"/>
              <a:t>(„შენ ახსენე, რომ ყველაზე ძალიან ცეკვის წრეზე სიარული მოგწონს. მომიყევი რა </a:t>
            </a:r>
          </a:p>
          <a:p>
            <a:r>
              <a:rPr lang="ka-GE" sz="1600" i="1" dirty="0"/>
              <a:t> </a:t>
            </a:r>
            <a:r>
              <a:rPr lang="ka-GE" sz="1600" i="1" dirty="0"/>
              <a:t>მოხდა ბოლო რეპეტიციაზე, თავიდან ბოლომდე“);</a:t>
            </a:r>
          </a:p>
          <a:p>
            <a:endParaRPr lang="ka-GE" sz="1600" i="1" dirty="0"/>
          </a:p>
          <a:p>
            <a:pPr marL="285750" indent="-285750">
              <a:buFont typeface="Arial" panose="020B0604020202020204" pitchFamily="34" charset="0"/>
              <a:buChar char="•"/>
            </a:pPr>
            <a:r>
              <a:rPr lang="ka-GE" sz="1800" dirty="0"/>
              <a:t>სასურველია, რომ ეპიზოდი გამომდინარეობდეს ნეიტრალუი თემის </a:t>
            </a:r>
          </a:p>
          <a:p>
            <a:r>
              <a:rPr lang="ka-GE" sz="1800" dirty="0"/>
              <a:t> </a:t>
            </a:r>
            <a:r>
              <a:rPr lang="ka-GE" sz="1800" dirty="0"/>
              <a:t>   შინაარსიდან;</a:t>
            </a:r>
          </a:p>
          <a:p>
            <a:endParaRPr lang="ka-GE" sz="1800" dirty="0"/>
          </a:p>
          <a:p>
            <a:pPr marL="285750" indent="-285750">
              <a:buFont typeface="Arial" panose="020B0604020202020204" pitchFamily="34" charset="0"/>
              <a:buChar char="•"/>
            </a:pPr>
            <a:r>
              <a:rPr lang="ka-GE" sz="1800" dirty="0"/>
              <a:t>დააკონკრეტეთ ეპიზოდი და მიუთითეთ დროის მონაკვეთი </a:t>
            </a:r>
          </a:p>
          <a:p>
            <a:r>
              <a:rPr lang="ka-GE" sz="1600" i="1" dirty="0"/>
              <a:t>(„მინდა უფრო მეტი რამ გავიგო შენი ყოველდღური სამიქნობის შესახებ, მაგალითად, მომიყევი რას აკეთებდი დღეს, გაღვიძებიდან, ჩემთან მოსვლამდე?“);</a:t>
            </a:r>
          </a:p>
          <a:p>
            <a:endParaRPr lang="ka-GE" sz="1600" i="1" dirty="0"/>
          </a:p>
          <a:p>
            <a:pPr marL="285750" indent="-285750">
              <a:buFont typeface="Arial" panose="020B0604020202020204" pitchFamily="34" charset="0"/>
              <a:buChar char="•"/>
            </a:pPr>
            <a:r>
              <a:rPr lang="ka-GE" sz="1800" dirty="0"/>
              <a:t>იყავით აქტიური მსმენელი;</a:t>
            </a:r>
          </a:p>
          <a:p>
            <a:pPr marL="285750" indent="-285750">
              <a:buFont typeface="Arial" panose="020B0604020202020204" pitchFamily="34" charset="0"/>
              <a:buChar char="•"/>
            </a:pPr>
            <a:endParaRPr lang="ka-GE" sz="1800" dirty="0"/>
          </a:p>
          <a:p>
            <a:pPr marL="285750" indent="-285750">
              <a:buFont typeface="Arial" panose="020B0604020202020204" pitchFamily="34" charset="0"/>
              <a:buChar char="•"/>
            </a:pPr>
            <a:r>
              <a:rPr lang="ka-GE" sz="1800" dirty="0"/>
              <a:t>დააკვირდით ბავშვის მიერ გამოყენებულ ლექსიკას, დროში მოვლენების </a:t>
            </a:r>
          </a:p>
          <a:p>
            <a:r>
              <a:rPr lang="ka-GE" sz="1800" dirty="0"/>
              <a:t> </a:t>
            </a:r>
            <a:r>
              <a:rPr lang="ka-GE" sz="1800" dirty="0"/>
              <a:t>   ქრონოლოგიურად დალაგების უნარს, ყურადღების კონცენტრაციას;</a:t>
            </a:r>
          </a:p>
          <a:p>
            <a:endParaRPr lang="ka-GE" sz="1800" dirty="0"/>
          </a:p>
          <a:p>
            <a:pPr marL="285750" indent="-285750">
              <a:buFont typeface="Arial" panose="020B0604020202020204" pitchFamily="34" charset="0"/>
              <a:buChar char="•"/>
            </a:pPr>
            <a:r>
              <a:rPr lang="ka-GE" sz="1800" dirty="0"/>
              <a:t>გავარჯიშების ფაზა არ უნდა გაგრძელდეს დიდხანს</a:t>
            </a:r>
            <a:endParaRPr lang="en-US" sz="1800" dirty="0"/>
          </a:p>
        </p:txBody>
      </p:sp>
    </p:spTree>
    <p:extLst>
      <p:ext uri="{BB962C8B-B14F-4D97-AF65-F5344CB8AC3E}">
        <p14:creationId xmlns:p14="http://schemas.microsoft.com/office/powerpoint/2010/main" val="2119238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t>არსებით ფაზაზე გადასვლა</a:t>
            </a:r>
            <a:endParaRPr lang="en-US" sz="3200" dirty="0"/>
          </a:p>
        </p:txBody>
      </p:sp>
      <p:sp>
        <p:nvSpPr>
          <p:cNvPr id="4" name="Content Placeholder 3"/>
          <p:cNvSpPr>
            <a:spLocks noGrp="1"/>
          </p:cNvSpPr>
          <p:nvPr>
            <p:ph idx="10"/>
          </p:nvPr>
        </p:nvSpPr>
        <p:spPr>
          <a:xfrm>
            <a:off x="1991544" y="1412776"/>
            <a:ext cx="8229600" cy="4464496"/>
          </a:xfrm>
        </p:spPr>
        <p:txBody>
          <a:bodyPr/>
          <a:lstStyle/>
          <a:p>
            <a:pPr marL="285750" indent="-285750">
              <a:buFont typeface="Arial" panose="020B0604020202020204" pitchFamily="34" charset="0"/>
              <a:buChar char="•"/>
            </a:pPr>
            <a:r>
              <a:rPr lang="ka-GE" sz="1800" dirty="0"/>
              <a:t>ბავშვის ინფორმირება</a:t>
            </a:r>
          </a:p>
          <a:p>
            <a:r>
              <a:rPr lang="ka-GE" sz="1800" i="1" dirty="0"/>
              <a:t>(„ახლა, როცა უკეთ გაგიცანი,მინდა საუბარი გავაგრძელოთ იმაზე, </a:t>
            </a:r>
          </a:p>
          <a:p>
            <a:r>
              <a:rPr lang="ka-GE" sz="1800" i="1" dirty="0"/>
              <a:t> </a:t>
            </a:r>
            <a:r>
              <a:rPr lang="ka-GE" sz="1800" i="1" dirty="0"/>
              <a:t> რისთვისაც დღეს აქ მოხვედი“);</a:t>
            </a:r>
          </a:p>
          <a:p>
            <a:endParaRPr lang="ka-GE" sz="1800" i="1" dirty="0"/>
          </a:p>
          <a:p>
            <a:pPr marL="285750" indent="-285750">
              <a:buFont typeface="Arial" panose="020B0604020202020204" pitchFamily="34" charset="0"/>
              <a:buChar char="•"/>
            </a:pPr>
            <a:r>
              <a:rPr lang="ka-GE" sz="1800" dirty="0"/>
              <a:t>თუ ბავშვი თხრობას არ იწყებს, შეეცადეთ, თავად არ აღწეროთ </a:t>
            </a:r>
          </a:p>
          <a:p>
            <a:r>
              <a:rPr lang="ka-GE" sz="1800" dirty="0"/>
              <a:t> </a:t>
            </a:r>
            <a:r>
              <a:rPr lang="ka-GE" sz="1800" dirty="0"/>
              <a:t>  მომხდარი შემთხვევა</a:t>
            </a:r>
          </a:p>
          <a:p>
            <a:r>
              <a:rPr lang="ka-GE" sz="1800" i="1" dirty="0"/>
              <a:t>(„მესმის, რომ შენთვის ძნელია ამაზე დაუბრის დაწყება);</a:t>
            </a:r>
          </a:p>
          <a:p>
            <a:endParaRPr lang="ka-GE" sz="1800" i="1" dirty="0"/>
          </a:p>
          <a:p>
            <a:pPr marL="285750" indent="-285750">
              <a:buFont typeface="Arial" panose="020B0604020202020204" pitchFamily="34" charset="0"/>
              <a:buChar char="•"/>
            </a:pPr>
            <a:r>
              <a:rPr lang="ka-GE" sz="1800" dirty="0"/>
              <a:t>თუ ბავშვი არაფერს ამბობს მომხდარზე, თქვენი მიმართვა ხდება </a:t>
            </a:r>
          </a:p>
          <a:p>
            <a:r>
              <a:rPr lang="ka-GE" sz="1800" dirty="0"/>
              <a:t> </a:t>
            </a:r>
            <a:r>
              <a:rPr lang="ka-GE" sz="1800" dirty="0"/>
              <a:t>   კონკრეტული და იშველიებთ სხვა წყაროს.</a:t>
            </a:r>
            <a:endParaRPr lang="en-US" sz="1800" dirty="0"/>
          </a:p>
        </p:txBody>
      </p:sp>
    </p:spTree>
    <p:extLst>
      <p:ext uri="{BB962C8B-B14F-4D97-AF65-F5344CB8AC3E}">
        <p14:creationId xmlns:p14="http://schemas.microsoft.com/office/powerpoint/2010/main" val="857737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778"/>
            <a:ext cx="9144000" cy="675918"/>
          </a:xfrm>
        </p:spPr>
        <p:txBody>
          <a:bodyPr/>
          <a:lstStyle/>
          <a:p>
            <a:r>
              <a:rPr lang="ka-GE" sz="3200" dirty="0"/>
              <a:t>არსებითი ფაზის სტრუქტურა</a:t>
            </a:r>
            <a:endParaRPr lang="en-US" sz="3200" dirty="0"/>
          </a:p>
        </p:txBody>
      </p:sp>
      <p:graphicFrame>
        <p:nvGraphicFramePr>
          <p:cNvPr id="5" name="Content Placeholder 15"/>
          <p:cNvGraphicFramePr>
            <a:graphicFrameLocks noGrp="1"/>
          </p:cNvGraphicFramePr>
          <p:nvPr>
            <p:ph idx="10"/>
            <p:extLst/>
          </p:nvPr>
        </p:nvGraphicFramePr>
        <p:xfrm>
          <a:off x="1992313" y="836712"/>
          <a:ext cx="8352159"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94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ინტერვიუს დასრულება</a:t>
            </a:r>
            <a:endParaRPr lang="en-US" dirty="0"/>
          </a:p>
        </p:txBody>
      </p:sp>
      <p:graphicFrame>
        <p:nvGraphicFramePr>
          <p:cNvPr id="6" name="Content Placeholder 5"/>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00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3200" dirty="0" smtClean="0"/>
              <a:t>კანონთან კონფლიქტში მყოფი ბავშვის გამოკითხვა</a:t>
            </a:r>
            <a:endParaRPr lang="en-US" sz="3200" dirty="0"/>
          </a:p>
        </p:txBody>
      </p:sp>
    </p:spTree>
    <p:extLst>
      <p:ext uri="{BB962C8B-B14F-4D97-AF65-F5344CB8AC3E}">
        <p14:creationId xmlns:p14="http://schemas.microsoft.com/office/powerpoint/2010/main" val="418548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1979"/>
          </a:xfrm>
        </p:spPr>
        <p:txBody>
          <a:bodyPr>
            <a:normAutofit/>
          </a:bodyPr>
          <a:lstStyle/>
          <a:p>
            <a:r>
              <a:rPr lang="en-US" sz="2400" b="1" dirty="0" smtClean="0"/>
              <a:t>OJJDP-</a:t>
            </a:r>
            <a:r>
              <a:rPr lang="ka-GE" sz="2400" b="1" dirty="0" smtClean="0"/>
              <a:t>ის რეკომენდაციები </a:t>
            </a:r>
            <a:r>
              <a:rPr lang="ka-GE" sz="2400" b="1" i="1" dirty="0" smtClean="0"/>
              <a:t>(</a:t>
            </a:r>
            <a:r>
              <a:rPr lang="en-US" sz="2400" b="1" i="1" dirty="0" smtClean="0"/>
              <a:t>Office of Juvenile Justice and Delinquency Prevention</a:t>
            </a:r>
            <a:r>
              <a:rPr lang="ka-GE" sz="2400" b="1" i="1" dirty="0" smtClean="0"/>
              <a:t>)</a:t>
            </a:r>
            <a:endParaRPr lang="en-US" sz="2400" b="1" i="1" dirty="0"/>
          </a:p>
        </p:txBody>
      </p:sp>
      <p:sp>
        <p:nvSpPr>
          <p:cNvPr id="3" name="Content Placeholder 2"/>
          <p:cNvSpPr>
            <a:spLocks noGrp="1"/>
          </p:cNvSpPr>
          <p:nvPr>
            <p:ph idx="1"/>
          </p:nvPr>
        </p:nvSpPr>
        <p:spPr>
          <a:xfrm>
            <a:off x="177422" y="1262502"/>
            <a:ext cx="6141492" cy="3159374"/>
          </a:xfrm>
        </p:spPr>
        <p:txBody>
          <a:bodyPr/>
          <a:lstStyle/>
          <a:p>
            <a:pPr>
              <a:buFont typeface="Wingdings" panose="05000000000000000000" pitchFamily="2" charset="2"/>
              <a:buChar char="ü"/>
            </a:pPr>
            <a:r>
              <a:rPr lang="ka-GE" sz="2000" dirty="0" smtClean="0"/>
              <a:t>მოზარდები ზრდასრულებთან შედარებით მეტად შთაგონებადნი არიან;</a:t>
            </a:r>
          </a:p>
          <a:p>
            <a:pPr marL="0" indent="0">
              <a:buNone/>
            </a:pPr>
            <a:endParaRPr lang="ka-GE" sz="2000" dirty="0" smtClean="0"/>
          </a:p>
          <a:p>
            <a:pPr>
              <a:buFont typeface="Wingdings" panose="05000000000000000000" pitchFamily="2" charset="2"/>
              <a:buChar char="ü"/>
            </a:pPr>
            <a:r>
              <a:rPr lang="ka-GE" sz="2000" dirty="0" smtClean="0"/>
              <a:t>შთაგონებადობა ზრდის ცრუ აღიარების ალბათობას;</a:t>
            </a:r>
          </a:p>
          <a:p>
            <a:pPr marL="0" indent="0">
              <a:buNone/>
            </a:pPr>
            <a:endParaRPr lang="ka-GE" sz="2000" dirty="0" smtClean="0"/>
          </a:p>
          <a:p>
            <a:pPr>
              <a:buFont typeface="Wingdings" panose="05000000000000000000" pitchFamily="2" charset="2"/>
              <a:buChar char="ü"/>
            </a:pPr>
            <a:r>
              <a:rPr lang="ka-GE" sz="2000" dirty="0" smtClean="0"/>
              <a:t>მოზარდებთან მიმართებით უნდა არსებობდეს გამოკითხვის განსხვავებული წესი.</a:t>
            </a:r>
            <a:endParaRPr lang="en-US" sz="2000" dirty="0" smtClean="0"/>
          </a:p>
          <a:p>
            <a:pPr marL="0" indent="0">
              <a:buNone/>
            </a:pPr>
            <a:endParaRPr lang="en-US" dirty="0" smtClean="0"/>
          </a:p>
          <a:p>
            <a:pPr marL="0" indent="0" algn="ctr">
              <a:buNone/>
            </a:pPr>
            <a:endParaRPr lang="ka-GE"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212" y="4745366"/>
            <a:ext cx="6897671" cy="1994354"/>
          </a:xfrm>
          <a:prstGeom prst="rect">
            <a:avLst/>
          </a:prstGeom>
        </p:spPr>
      </p:pic>
      <p:sp>
        <p:nvSpPr>
          <p:cNvPr id="5" name="Content Placeholder 2"/>
          <p:cNvSpPr txBox="1">
            <a:spLocks/>
          </p:cNvSpPr>
          <p:nvPr/>
        </p:nvSpPr>
        <p:spPr>
          <a:xfrm>
            <a:off x="6318914" y="1132763"/>
            <a:ext cx="5873086" cy="361260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a-GE" smtClean="0"/>
              <a:t>მოზარდთა </a:t>
            </a:r>
            <a:r>
              <a:rPr lang="ka-GE" b="1" smtClean="0"/>
              <a:t>ნეიროგანვითარების</a:t>
            </a:r>
            <a:r>
              <a:rPr lang="ka-GE" smtClean="0"/>
              <a:t> პროცესი დაკავშირებულია:</a:t>
            </a:r>
          </a:p>
          <a:p>
            <a:pPr marL="0" indent="0">
              <a:buFont typeface="Arial" panose="020B0604020202020204" pitchFamily="34" charset="0"/>
              <a:buNone/>
            </a:pPr>
            <a:endParaRPr lang="ka-GE" smtClean="0"/>
          </a:p>
          <a:p>
            <a:pPr algn="ctr">
              <a:buFont typeface="Wingdings" panose="05000000000000000000" pitchFamily="2" charset="2"/>
              <a:buChar char="ü"/>
            </a:pPr>
            <a:r>
              <a:rPr lang="ka-GE" sz="2400" smtClean="0"/>
              <a:t>რისკი შეფასების სირთულე</a:t>
            </a:r>
          </a:p>
          <a:p>
            <a:pPr algn="ctr">
              <a:buFont typeface="Wingdings" panose="05000000000000000000" pitchFamily="2" charset="2"/>
              <a:buChar char="ü"/>
            </a:pPr>
            <a:r>
              <a:rPr lang="ka-GE" sz="2400" smtClean="0"/>
              <a:t>დაუყოვნებლივი განმამტკიცებლის მიღების სურვილი</a:t>
            </a:r>
          </a:p>
          <a:p>
            <a:pPr algn="ctr">
              <a:buFont typeface="Wingdings" panose="05000000000000000000" pitchFamily="2" charset="2"/>
              <a:buChar char="ü"/>
            </a:pPr>
            <a:r>
              <a:rPr lang="ka-GE" sz="2400" smtClean="0"/>
              <a:t>ზეგავლენისადმი მოწყვლადობა</a:t>
            </a:r>
          </a:p>
          <a:p>
            <a:pPr marL="0" indent="0" algn="ctr">
              <a:buFont typeface="Arial" panose="020B0604020202020204" pitchFamily="34" charset="0"/>
              <a:buNone/>
            </a:pPr>
            <a:endParaRPr lang="ka-GE" smtClean="0"/>
          </a:p>
          <a:p>
            <a:pPr marL="0" indent="0">
              <a:buFont typeface="Arial" panose="020B0604020202020204" pitchFamily="34" charset="0"/>
              <a:buNone/>
            </a:pPr>
            <a:endParaRPr lang="ka-GE" smtClean="0"/>
          </a:p>
          <a:p>
            <a:pPr marL="0" indent="0">
              <a:buFont typeface="Arial" panose="020B0604020202020204" pitchFamily="34" charset="0"/>
              <a:buNone/>
            </a:pPr>
            <a:endParaRPr lang="ka-GE" smtClean="0"/>
          </a:p>
          <a:p>
            <a:pPr marL="0" indent="0" algn="ctr">
              <a:buFont typeface="Arial" panose="020B0604020202020204" pitchFamily="34" charset="0"/>
              <a:buNone/>
            </a:pPr>
            <a:endParaRPr lang="ka-GE" b="1" smtClean="0"/>
          </a:p>
          <a:p>
            <a:pPr marL="0" indent="0" algn="ctr">
              <a:buFont typeface="Arial" panose="020B0604020202020204" pitchFamily="34" charset="0"/>
              <a:buNone/>
            </a:pPr>
            <a:r>
              <a:rPr lang="ka-GE" sz="2400" b="1" smtClean="0"/>
              <a:t>ცრუ აღიარება</a:t>
            </a:r>
            <a:endParaRPr lang="en-US" sz="2400" b="1" dirty="0"/>
          </a:p>
        </p:txBody>
      </p:sp>
      <p:sp>
        <p:nvSpPr>
          <p:cNvPr id="6" name="Down Arrow 5"/>
          <p:cNvSpPr/>
          <p:nvPr/>
        </p:nvSpPr>
        <p:spPr>
          <a:xfrm>
            <a:off x="8966579" y="2947916"/>
            <a:ext cx="477672" cy="1064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68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959" y="242371"/>
            <a:ext cx="10058400" cy="969484"/>
          </a:xfrm>
        </p:spPr>
        <p:txBody>
          <a:bodyPr>
            <a:noAutofit/>
          </a:bodyPr>
          <a:lstStyle/>
          <a:p>
            <a:pPr algn="ctr"/>
            <a:r>
              <a:rPr lang="ka-GE" sz="3000" b="1" dirty="0" smtClean="0"/>
              <a:t>გამოკითხვისთვის მნიშვნელოვანი რეკომენდაციები</a:t>
            </a:r>
            <a:endParaRPr lang="en-US" sz="3000" b="1" dirty="0"/>
          </a:p>
        </p:txBody>
      </p:sp>
      <p:sp>
        <p:nvSpPr>
          <p:cNvPr id="3" name="Content Placeholder 2"/>
          <p:cNvSpPr>
            <a:spLocks noGrp="1"/>
          </p:cNvSpPr>
          <p:nvPr>
            <p:ph idx="1"/>
          </p:nvPr>
        </p:nvSpPr>
        <p:spPr>
          <a:xfrm>
            <a:off x="1069848" y="2121408"/>
            <a:ext cx="9583463" cy="4050792"/>
          </a:xfrm>
        </p:spPr>
        <p:txBody>
          <a:bodyPr/>
          <a:lstStyle/>
          <a:p>
            <a:pPr marL="0" indent="0" algn="ctr">
              <a:buNone/>
            </a:pPr>
            <a:r>
              <a:rPr lang="ka-GE" sz="2800" b="1" dirty="0" smtClean="0">
                <a:solidFill>
                  <a:schemeClr val="accent2"/>
                </a:solidFill>
              </a:rPr>
              <a:t>1. ბავშვისთვის სენსიტიური ქცევითი ანალიზი</a:t>
            </a:r>
          </a:p>
          <a:p>
            <a:pPr marL="0" indent="0">
              <a:buNone/>
            </a:pPr>
            <a:r>
              <a:rPr lang="ka-GE" dirty="0"/>
              <a:t> </a:t>
            </a:r>
            <a:r>
              <a:rPr lang="ka-GE" dirty="0" smtClean="0"/>
              <a:t>  </a:t>
            </a:r>
          </a:p>
          <a:p>
            <a:pPr marL="0" indent="0" algn="ctr">
              <a:buNone/>
            </a:pPr>
            <a:endParaRPr lang="ka-GE" dirty="0" smtClean="0"/>
          </a:p>
          <a:p>
            <a:pPr marL="0" indent="0" algn="ctr">
              <a:buNone/>
            </a:pPr>
            <a:endParaRPr lang="ka-GE" dirty="0"/>
          </a:p>
          <a:p>
            <a:pPr marL="0" indent="0" algn="ctr">
              <a:buNone/>
            </a:pPr>
            <a:endParaRPr lang="ka-GE" dirty="0" smtClean="0"/>
          </a:p>
          <a:p>
            <a:pPr marL="0" indent="0" algn="ctr">
              <a:buNone/>
            </a:pPr>
            <a:r>
              <a:rPr lang="ka-GE" sz="3600" dirty="0" smtClean="0"/>
              <a:t>  </a:t>
            </a:r>
            <a:r>
              <a:rPr lang="en-US" sz="3600" dirty="0" smtClean="0"/>
              <a:t>VS</a:t>
            </a:r>
            <a:endParaRPr lang="en-US" sz="3600" dirty="0"/>
          </a:p>
        </p:txBody>
      </p:sp>
      <p:graphicFrame>
        <p:nvGraphicFramePr>
          <p:cNvPr id="4" name="Table 3"/>
          <p:cNvGraphicFramePr>
            <a:graphicFrameLocks noGrp="1"/>
          </p:cNvGraphicFramePr>
          <p:nvPr>
            <p:extLst/>
          </p:nvPr>
        </p:nvGraphicFramePr>
        <p:xfrm>
          <a:off x="1543573" y="3086456"/>
          <a:ext cx="3259781" cy="2453192"/>
        </p:xfrm>
        <a:graphic>
          <a:graphicData uri="http://schemas.openxmlformats.org/drawingml/2006/table">
            <a:tbl>
              <a:tblPr firstRow="1" bandRow="1">
                <a:tableStyleId>{5C22544A-7EE6-4342-B048-85BDC9FD1C3A}</a:tableStyleId>
              </a:tblPr>
              <a:tblGrid>
                <a:gridCol w="3259781"/>
              </a:tblGrid>
              <a:tr h="2453192">
                <a:tc>
                  <a:txBody>
                    <a:bodyPr/>
                    <a:lstStyle/>
                    <a:p>
                      <a:r>
                        <a:rPr lang="ka-GE" dirty="0" smtClean="0">
                          <a:solidFill>
                            <a:schemeClr val="tx1"/>
                          </a:solidFill>
                        </a:rPr>
                        <a:t>სიცრუის ტიპური ნიშნები:</a:t>
                      </a:r>
                    </a:p>
                    <a:p>
                      <a:pPr marL="285750" indent="-285750">
                        <a:buFont typeface="Arial" panose="020B0604020202020204" pitchFamily="34" charset="0"/>
                        <a:buChar char="•"/>
                      </a:pPr>
                      <a:r>
                        <a:rPr lang="ka-GE" b="0" dirty="0" smtClean="0">
                          <a:solidFill>
                            <a:schemeClr val="tx1"/>
                          </a:solidFill>
                        </a:rPr>
                        <a:t>მოუსვენრობა</a:t>
                      </a:r>
                    </a:p>
                    <a:p>
                      <a:pPr marL="285750" indent="-285750">
                        <a:buFont typeface="Arial" panose="020B0604020202020204" pitchFamily="34" charset="0"/>
                        <a:buChar char="•"/>
                      </a:pPr>
                      <a:r>
                        <a:rPr lang="ka-GE" b="0" dirty="0" smtClean="0">
                          <a:solidFill>
                            <a:schemeClr val="tx1"/>
                          </a:solidFill>
                        </a:rPr>
                        <a:t>ჯდომის მოხრილი პოზა</a:t>
                      </a:r>
                    </a:p>
                    <a:p>
                      <a:pPr marL="285750" indent="-285750">
                        <a:buFont typeface="Arial" panose="020B0604020202020204" pitchFamily="34" charset="0"/>
                        <a:buChar char="•"/>
                      </a:pPr>
                      <a:r>
                        <a:rPr lang="ka-GE" b="0" dirty="0" smtClean="0">
                          <a:solidFill>
                            <a:schemeClr val="tx1"/>
                          </a:solidFill>
                        </a:rPr>
                        <a:t>ვიზუალური კონტაქტის არიდება</a:t>
                      </a:r>
                      <a:endParaRPr lang="en-US" b="0" dirty="0">
                        <a:solidFill>
                          <a:schemeClr val="tx1"/>
                        </a:solidFill>
                      </a:endParaRPr>
                    </a:p>
                  </a:txBody>
                  <a:tcPr>
                    <a:solidFill>
                      <a:schemeClr val="accent1">
                        <a:lumMod val="20000"/>
                        <a:lumOff val="80000"/>
                      </a:schemeClr>
                    </a:solidFill>
                  </a:tcPr>
                </a:tc>
              </a:tr>
            </a:tbl>
          </a:graphicData>
        </a:graphic>
      </p:graphicFrame>
      <p:graphicFrame>
        <p:nvGraphicFramePr>
          <p:cNvPr id="5" name="Table 4"/>
          <p:cNvGraphicFramePr>
            <a:graphicFrameLocks noGrp="1"/>
          </p:cNvGraphicFramePr>
          <p:nvPr>
            <p:extLst/>
          </p:nvPr>
        </p:nvGraphicFramePr>
        <p:xfrm>
          <a:off x="7072205" y="3086456"/>
          <a:ext cx="3259781" cy="2453192"/>
        </p:xfrm>
        <a:graphic>
          <a:graphicData uri="http://schemas.openxmlformats.org/drawingml/2006/table">
            <a:tbl>
              <a:tblPr firstRow="1" bandRow="1">
                <a:tableStyleId>{5C22544A-7EE6-4342-B048-85BDC9FD1C3A}</a:tableStyleId>
              </a:tblPr>
              <a:tblGrid>
                <a:gridCol w="3259781"/>
              </a:tblGrid>
              <a:tr h="2453192">
                <a:tc>
                  <a:txBody>
                    <a:bodyPr/>
                    <a:lstStyle/>
                    <a:p>
                      <a:r>
                        <a:rPr lang="ka-GE" b="1" dirty="0" smtClean="0">
                          <a:solidFill>
                            <a:schemeClr val="tx1"/>
                          </a:solidFill>
                        </a:rPr>
                        <a:t>მოზარდისთვის</a:t>
                      </a:r>
                      <a:r>
                        <a:rPr lang="ka-GE" b="1" baseline="0" dirty="0" smtClean="0">
                          <a:solidFill>
                            <a:schemeClr val="tx1"/>
                          </a:solidFill>
                        </a:rPr>
                        <a:t> ტიპური ქცევის მანერა</a:t>
                      </a:r>
                    </a:p>
                    <a:p>
                      <a:r>
                        <a:rPr lang="ka-GE" b="0" baseline="0" dirty="0" smtClean="0">
                          <a:solidFill>
                            <a:schemeClr val="tx1"/>
                          </a:solidFill>
                        </a:rPr>
                        <a:t>(განსაკუთრებით, ავტორიტეტის გარემოცვაში ყოფნისას)</a:t>
                      </a:r>
                      <a:endParaRPr lang="en-US" b="0"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59030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170583"/>
            <a:ext cx="10058400" cy="4387467"/>
          </a:xfrm>
        </p:spPr>
        <p:txBody>
          <a:bodyPr>
            <a:normAutofit/>
          </a:bodyPr>
          <a:lstStyle/>
          <a:p>
            <a:pPr marL="0" indent="0" algn="ctr">
              <a:buNone/>
            </a:pPr>
            <a:r>
              <a:rPr lang="ka-GE" sz="3200" b="1" dirty="0" smtClean="0">
                <a:solidFill>
                  <a:schemeClr val="accent2"/>
                </a:solidFill>
              </a:rPr>
              <a:t>2. მირანდას წესები</a:t>
            </a:r>
          </a:p>
          <a:p>
            <a:pPr marL="0" indent="0" algn="ctr">
              <a:buNone/>
            </a:pPr>
            <a:endParaRPr lang="en-US" sz="3200" b="1" dirty="0">
              <a:solidFill>
                <a:schemeClr val="accent2"/>
              </a:solidFill>
            </a:endParaRPr>
          </a:p>
        </p:txBody>
      </p:sp>
      <p:sp>
        <p:nvSpPr>
          <p:cNvPr id="4" name="Title 1"/>
          <p:cNvSpPr>
            <a:spLocks noGrp="1"/>
          </p:cNvSpPr>
          <p:nvPr>
            <p:ph type="title"/>
          </p:nvPr>
        </p:nvSpPr>
        <p:spPr>
          <a:xfrm>
            <a:off x="1069848" y="484632"/>
            <a:ext cx="10058400" cy="443416"/>
          </a:xfrm>
        </p:spPr>
        <p:txBody>
          <a:bodyPr>
            <a:noAutofit/>
          </a:bodyPr>
          <a:lstStyle/>
          <a:p>
            <a:pPr algn="ctr"/>
            <a:r>
              <a:rPr lang="ka-GE" sz="3000" b="1" dirty="0" smtClean="0"/>
              <a:t>გამოკითხვისთვის მნიშვნელოვანი რეკომენდაციები</a:t>
            </a:r>
            <a:endParaRPr lang="en-US" sz="3000" b="1" dirty="0"/>
          </a:p>
        </p:txBody>
      </p:sp>
      <p:graphicFrame>
        <p:nvGraphicFramePr>
          <p:cNvPr id="5" name="Table 4"/>
          <p:cNvGraphicFramePr>
            <a:graphicFrameLocks noGrp="1"/>
          </p:cNvGraphicFramePr>
          <p:nvPr>
            <p:extLst>
              <p:ext uri="{D42A27DB-BD31-4B8C-83A1-F6EECF244321}">
                <p14:modId xmlns:p14="http://schemas.microsoft.com/office/powerpoint/2010/main" val="1902278333"/>
              </p:ext>
            </p:extLst>
          </p:nvPr>
        </p:nvGraphicFramePr>
        <p:xfrm>
          <a:off x="600501" y="1909205"/>
          <a:ext cx="11354938" cy="4437003"/>
        </p:xfrm>
        <a:graphic>
          <a:graphicData uri="http://schemas.openxmlformats.org/drawingml/2006/table">
            <a:tbl>
              <a:tblPr firstRow="1" bandRow="1">
                <a:tableStyleId>{5C22544A-7EE6-4342-B048-85BDC9FD1C3A}</a:tableStyleId>
              </a:tblPr>
              <a:tblGrid>
                <a:gridCol w="11354938"/>
              </a:tblGrid>
              <a:tr h="4437003">
                <a:tc>
                  <a:txBody>
                    <a:bodyPr/>
                    <a:lstStyle/>
                    <a:p>
                      <a:pPr marL="342900" indent="-342900">
                        <a:buAutoNum type="arabicPeriod"/>
                      </a:pPr>
                      <a:r>
                        <a:rPr lang="ka-GE" sz="2000" b="0" dirty="0" smtClean="0">
                          <a:solidFill>
                            <a:schemeClr val="tx1"/>
                          </a:solidFill>
                        </a:rPr>
                        <a:t>შენ გაქვს დუმილის</a:t>
                      </a:r>
                      <a:r>
                        <a:rPr lang="ka-GE" sz="2000" b="0" baseline="0" dirty="0" smtClean="0">
                          <a:solidFill>
                            <a:schemeClr val="tx1"/>
                          </a:solidFill>
                        </a:rPr>
                        <a:t> უფლება. რაც იმას ნიშნავს, რომ შეგიძლია არაფერი თქვა;</a:t>
                      </a:r>
                    </a:p>
                    <a:p>
                      <a:pPr marL="342900" indent="-342900">
                        <a:buAutoNum type="arabicPeriod"/>
                      </a:pPr>
                      <a:r>
                        <a:rPr lang="ka-GE" sz="2000" b="0" baseline="0" dirty="0" smtClean="0">
                          <a:solidFill>
                            <a:schemeClr val="tx1"/>
                          </a:solidFill>
                        </a:rPr>
                        <a:t>ყველაფერი რასაც იტყვი, შეიძლება, გამოყენებულ იქნას შენს წინააღმდეგ;</a:t>
                      </a:r>
                    </a:p>
                    <a:p>
                      <a:pPr marL="342900" indent="-342900">
                        <a:buAutoNum type="arabicPeriod"/>
                      </a:pPr>
                      <a:r>
                        <a:rPr lang="ka-GE" sz="2000" b="0" baseline="0" dirty="0" smtClean="0">
                          <a:solidFill>
                            <a:schemeClr val="tx1"/>
                          </a:solidFill>
                        </a:rPr>
                        <a:t>შენს გაქვს ადვოკატის გამოყენების უფლება;</a:t>
                      </a:r>
                    </a:p>
                    <a:p>
                      <a:pPr marL="342900" indent="-342900">
                        <a:buAutoNum type="arabicPeriod"/>
                      </a:pPr>
                      <a:r>
                        <a:rPr lang="ka-GE" sz="2000" b="0" baseline="0" dirty="0" smtClean="0">
                          <a:solidFill>
                            <a:schemeClr val="tx1"/>
                          </a:solidFill>
                        </a:rPr>
                        <a:t>თუ არ შეგიძლია ადვოკატის დაქირავება, ამას ჩვენ უზრუნველვყოფთ;</a:t>
                      </a:r>
                    </a:p>
                    <a:p>
                      <a:pPr marL="342900" indent="-342900">
                        <a:buAutoNum type="arabicPeriod"/>
                      </a:pPr>
                      <a:r>
                        <a:rPr lang="ka-GE" sz="2000" b="0" baseline="0" dirty="0" smtClean="0">
                          <a:solidFill>
                            <a:schemeClr val="tx1"/>
                          </a:solidFill>
                        </a:rPr>
                        <a:t>შეგიძლია ნებისმიერ დროს შეწყვიტო გამოკითხვა;</a:t>
                      </a:r>
                    </a:p>
                    <a:p>
                      <a:pPr marL="342900" indent="-342900">
                        <a:buAutoNum type="arabicPeriod"/>
                      </a:pPr>
                      <a:r>
                        <a:rPr lang="ka-GE" sz="2000" b="0" baseline="0" dirty="0" smtClean="0">
                          <a:solidFill>
                            <a:schemeClr val="tx1"/>
                          </a:solidFill>
                        </a:rPr>
                        <a:t>გსურს ჩემთან ლაპარაკი?</a:t>
                      </a:r>
                    </a:p>
                    <a:p>
                      <a:pPr marL="342900" indent="-342900">
                        <a:buAutoNum type="arabicPeriod"/>
                      </a:pPr>
                      <a:r>
                        <a:rPr lang="ka-GE" sz="2000" b="0" baseline="0" dirty="0" smtClean="0">
                          <a:solidFill>
                            <a:schemeClr val="tx1"/>
                          </a:solidFill>
                        </a:rPr>
                        <a:t>გსურს გყავდეს </a:t>
                      </a:r>
                      <a:r>
                        <a:rPr lang="ka-GE" sz="2000" b="0" baseline="0" dirty="0" smtClean="0">
                          <a:solidFill>
                            <a:schemeClr val="tx1"/>
                          </a:solidFill>
                        </a:rPr>
                        <a:t>ადვოკატი </a:t>
                      </a:r>
                      <a:r>
                        <a:rPr lang="ka-GE" sz="2000" b="0" baseline="0" dirty="0" smtClean="0">
                          <a:solidFill>
                            <a:schemeClr val="tx1"/>
                          </a:solidFill>
                        </a:rPr>
                        <a:t>ჩემთან საუბრის დროს</a:t>
                      </a:r>
                      <a:r>
                        <a:rPr lang="ka-GE" sz="2000" b="0" baseline="0" dirty="0" smtClean="0">
                          <a:solidFill>
                            <a:schemeClr val="tx1"/>
                          </a:solidFill>
                        </a:rPr>
                        <a:t>?</a:t>
                      </a:r>
                    </a:p>
                    <a:p>
                      <a:pPr marL="0" indent="0">
                        <a:buNone/>
                      </a:pPr>
                      <a:endParaRPr lang="ka-GE" sz="2000" b="0" baseline="0" dirty="0" smtClean="0">
                        <a:solidFill>
                          <a:schemeClr val="tx1"/>
                        </a:solidFill>
                      </a:endParaRPr>
                    </a:p>
                    <a:p>
                      <a:pPr marL="0" indent="0">
                        <a:buNone/>
                      </a:pPr>
                      <a:r>
                        <a:rPr lang="ka-GE" sz="2000" b="0" i="1" dirty="0" smtClean="0">
                          <a:solidFill>
                            <a:schemeClr val="tx1"/>
                          </a:solidFill>
                        </a:rPr>
                        <a:t>(„ შენ არ ხარ ვალდებულია , რამე მითხრა . თუ აირჩევ , რომ დამელაპარაკო , მე ამ ინფორმაციას პოლიციას მივაწოდებ შემდეგი გამოძიებისთვის . თუ ბრალდების წარდგენა გადაწყდება , მაშინ რასაც დღეს მეტყვი , შეიძლება შენს წინა აღმდეგ სამხილად იქნას გამოყენებული “)</a:t>
                      </a:r>
                      <a:endParaRPr lang="en-US" sz="2000" b="0" i="1" dirty="0">
                        <a:solidFill>
                          <a:schemeClr val="tx1"/>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3659154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851" y="56679"/>
            <a:ext cx="8130448" cy="6801321"/>
          </a:xfrm>
          <a:prstGeom prst="rect">
            <a:avLst/>
          </a:prstGeom>
        </p:spPr>
      </p:pic>
    </p:spTree>
    <p:extLst>
      <p:ext uri="{BB962C8B-B14F-4D97-AF65-F5344CB8AC3E}">
        <p14:creationId xmlns:p14="http://schemas.microsoft.com/office/powerpoint/2010/main" val="290508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917374"/>
          </a:xfrm>
        </p:spPr>
        <p:txBody>
          <a:bodyPr>
            <a:normAutofit/>
          </a:bodyPr>
          <a:lstStyle/>
          <a:p>
            <a:r>
              <a:rPr lang="ka-GE" sz="3600" dirty="0" smtClean="0"/>
              <a:t>გამოკითხვისა და გამოკითხვაში ფსიქოლოგის მონაწილეობის სამართლებრივი საფუძველი</a:t>
            </a:r>
            <a:endParaRPr lang="en-US" sz="3600" dirty="0"/>
          </a:p>
        </p:txBody>
      </p:sp>
    </p:spTree>
    <p:extLst>
      <p:ext uri="{BB962C8B-B14F-4D97-AF65-F5344CB8AC3E}">
        <p14:creationId xmlns:p14="http://schemas.microsoft.com/office/powerpoint/2010/main" val="3519660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64294"/>
            <a:ext cx="10058400" cy="506886"/>
          </a:xfrm>
        </p:spPr>
        <p:txBody>
          <a:bodyPr>
            <a:normAutofit fontScale="90000"/>
          </a:bodyPr>
          <a:lstStyle/>
          <a:p>
            <a:pPr algn="ctr"/>
            <a:r>
              <a:rPr lang="ka-GE" sz="3600" b="1" dirty="0"/>
              <a:t>გამოკითხვისთვის მნიშვნელოვანი რეკომენდაციები</a:t>
            </a:r>
            <a:endParaRPr lang="en-US" sz="3600" dirty="0"/>
          </a:p>
        </p:txBody>
      </p:sp>
      <p:sp>
        <p:nvSpPr>
          <p:cNvPr id="3" name="Content Placeholder 2"/>
          <p:cNvSpPr>
            <a:spLocks noGrp="1"/>
          </p:cNvSpPr>
          <p:nvPr>
            <p:ph idx="1"/>
          </p:nvPr>
        </p:nvSpPr>
        <p:spPr>
          <a:xfrm>
            <a:off x="463919" y="1145755"/>
            <a:ext cx="11125825" cy="5585552"/>
          </a:xfrm>
        </p:spPr>
        <p:txBody>
          <a:bodyPr>
            <a:normAutofit fontScale="85000" lnSpcReduction="20000"/>
          </a:bodyPr>
          <a:lstStyle/>
          <a:p>
            <a:pPr marL="0" indent="0">
              <a:buNone/>
            </a:pPr>
            <a:r>
              <a:rPr lang="ka-GE" b="1" dirty="0" smtClean="0">
                <a:solidFill>
                  <a:schemeClr val="accent2"/>
                </a:solidFill>
              </a:rPr>
              <a:t>6. ცრუ მტკიცებულებების გამოყენების აკრძალვა </a:t>
            </a:r>
          </a:p>
          <a:p>
            <a:pPr marL="0" indent="0">
              <a:buNone/>
            </a:pPr>
            <a:r>
              <a:rPr lang="ka-GE" dirty="0" smtClean="0"/>
              <a:t>(თითქოს, პოლიცია ფლობს ისეთ მტკიცებულებებს, რაც მოზარდის ბრალეულობას ასაბუთებს)</a:t>
            </a:r>
          </a:p>
          <a:p>
            <a:pPr>
              <a:buFont typeface="Wingdings" panose="05000000000000000000" pitchFamily="2" charset="2"/>
              <a:buChar char="ü"/>
            </a:pPr>
            <a:r>
              <a:rPr lang="ka-GE" i="1" dirty="0" smtClean="0"/>
              <a:t>„პოლიცია დარწმუნებულია ჩემს ბრალეულობაში, მტკიცებულებებიც კი აქვთ და თავს ვერაფრით გავიმართლებ“</a:t>
            </a:r>
          </a:p>
          <a:p>
            <a:pPr>
              <a:buFont typeface="Wingdings" panose="05000000000000000000" pitchFamily="2" charset="2"/>
              <a:buChar char="ü"/>
            </a:pPr>
            <a:r>
              <a:rPr lang="ka-GE" i="1" dirty="0" smtClean="0"/>
              <a:t>„ზუსტად არ მახსოვს, შეიძლება მართლაც მიმიძღვის ბრალი რამეში“ </a:t>
            </a:r>
            <a:r>
              <a:rPr lang="ka-GE" dirty="0" smtClean="0"/>
              <a:t>- </a:t>
            </a:r>
            <a:r>
              <a:rPr lang="ka-GE" b="1" dirty="0" smtClean="0"/>
              <a:t>მეხსიერების სანდოობაში ეჭვის შეტანა</a:t>
            </a:r>
          </a:p>
          <a:p>
            <a:pPr>
              <a:buFont typeface="Wingdings" panose="05000000000000000000" pitchFamily="2" charset="2"/>
              <a:buChar char="ü"/>
            </a:pPr>
            <a:r>
              <a:rPr lang="ka-GE" b="1" dirty="0" smtClean="0"/>
              <a:t>ქართულ კანონმდებლობაში აკრძალულია!</a:t>
            </a:r>
          </a:p>
          <a:p>
            <a:pPr marL="0" indent="0">
              <a:buNone/>
            </a:pPr>
            <a:endParaRPr lang="ka-GE" b="1" dirty="0" smtClean="0"/>
          </a:p>
          <a:p>
            <a:pPr marL="0" indent="0">
              <a:buNone/>
            </a:pPr>
            <a:endParaRPr lang="ka-GE" b="1" dirty="0" smtClean="0"/>
          </a:p>
          <a:p>
            <a:pPr marL="0" indent="0">
              <a:buNone/>
            </a:pPr>
            <a:endParaRPr lang="ka-GE" b="1" dirty="0" smtClean="0"/>
          </a:p>
          <a:p>
            <a:pPr marL="0" indent="0">
              <a:buNone/>
            </a:pPr>
            <a:r>
              <a:rPr lang="ka-GE" b="1" dirty="0" smtClean="0">
                <a:solidFill>
                  <a:schemeClr val="accent2"/>
                </a:solidFill>
              </a:rPr>
              <a:t>7. გათავისუფლების დაპირება ან სავარაუდო ზიანის შესახებ გაფრთხილება</a:t>
            </a:r>
          </a:p>
          <a:p>
            <a:pPr>
              <a:buFont typeface="Wingdings" panose="05000000000000000000" pitchFamily="2" charset="2"/>
              <a:buChar char="ü"/>
            </a:pPr>
            <a:r>
              <a:rPr lang="ka-GE" dirty="0" smtClean="0"/>
              <a:t>ირიბი ან სპეციფიკური დახმარების შეთავაზება;</a:t>
            </a:r>
          </a:p>
          <a:p>
            <a:pPr>
              <a:buFont typeface="Wingdings" panose="05000000000000000000" pitchFamily="2" charset="2"/>
              <a:buChar char="ü"/>
            </a:pPr>
            <a:r>
              <a:rPr lang="ka-GE" dirty="0" smtClean="0"/>
              <a:t>ბავშვმა გათავისუფლებისა და სახლში დაუყოვნებლივ წასვლის სურვილით, შეიძლება მისცეს ცრუ აღიარებითი ჩვენება და იმედი ჰქონდეს, რომ შემდეგ ამას გამოასწორებს</a:t>
            </a:r>
          </a:p>
          <a:p>
            <a:pPr marL="0" indent="0">
              <a:buNone/>
            </a:pPr>
            <a:endParaRPr lang="ka-GE" b="1" dirty="0" smtClean="0">
              <a:solidFill>
                <a:schemeClr val="accent2"/>
              </a:solidFill>
            </a:endParaRPr>
          </a:p>
          <a:p>
            <a:pPr marL="0" indent="0">
              <a:buNone/>
            </a:pPr>
            <a:endParaRPr lang="en-US" dirty="0"/>
          </a:p>
        </p:txBody>
      </p:sp>
    </p:spTree>
    <p:extLst>
      <p:ext uri="{BB962C8B-B14F-4D97-AF65-F5344CB8AC3E}">
        <p14:creationId xmlns:p14="http://schemas.microsoft.com/office/powerpoint/2010/main" val="3902809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649994"/>
            <a:ext cx="11573302" cy="363557"/>
          </a:xfrm>
        </p:spPr>
        <p:txBody>
          <a:bodyPr>
            <a:noAutofit/>
          </a:bodyPr>
          <a:lstStyle/>
          <a:p>
            <a:r>
              <a:rPr lang="ka-GE" sz="2800" b="1" dirty="0"/>
              <a:t>გათავისუფლების დაპირება ან სავარაუდო ზიანის შესახებ გაფრთხილება</a:t>
            </a:r>
            <a:r>
              <a:rPr lang="ka-GE" sz="3200" b="1" dirty="0">
                <a:solidFill>
                  <a:schemeClr val="accent2"/>
                </a:solidFill>
              </a:rPr>
              <a:t/>
            </a:r>
            <a:br>
              <a:rPr lang="ka-GE" sz="3200" b="1" dirty="0">
                <a:solidFill>
                  <a:schemeClr val="accent2"/>
                </a:solidFill>
              </a:rPr>
            </a:br>
            <a:endParaRPr lang="en-US" sz="3200" dirty="0"/>
          </a:p>
        </p:txBody>
      </p:sp>
      <p:sp>
        <p:nvSpPr>
          <p:cNvPr id="3" name="Content Placeholder 2"/>
          <p:cNvSpPr>
            <a:spLocks noGrp="1"/>
          </p:cNvSpPr>
          <p:nvPr>
            <p:ph idx="1"/>
          </p:nvPr>
        </p:nvSpPr>
        <p:spPr>
          <a:xfrm>
            <a:off x="705080" y="1344058"/>
            <a:ext cx="10719412" cy="5210978"/>
          </a:xfrm>
        </p:spPr>
        <p:txBody>
          <a:bodyPr>
            <a:normAutofit fontScale="92500" lnSpcReduction="10000"/>
          </a:bodyPr>
          <a:lstStyle/>
          <a:p>
            <a:pPr>
              <a:buFont typeface="Wingdings" panose="05000000000000000000" pitchFamily="2" charset="2"/>
              <a:buChar char="Ø"/>
            </a:pPr>
            <a:r>
              <a:rPr lang="ka-GE" dirty="0" smtClean="0"/>
              <a:t>არ გამოიყენოთ კომუნიკაციის ისეთი ფორმა, რომელიც სავარაუდო ბრალდებულს მიანიშნებს, რომ აღიარების შემთხვევაში ის თავიდან აირიდებს სასჯელს ან შეუმცირდება სამართლებრივი პასუხისმგებლობა</a:t>
            </a:r>
          </a:p>
          <a:p>
            <a:pPr>
              <a:buFont typeface="Wingdings" panose="05000000000000000000" pitchFamily="2" charset="2"/>
              <a:buChar char="Ø"/>
            </a:pPr>
            <a:endParaRPr lang="ka-GE" dirty="0"/>
          </a:p>
          <a:p>
            <a:pPr>
              <a:buFont typeface="Wingdings" panose="05000000000000000000" pitchFamily="2" charset="2"/>
              <a:buChar char="Ø"/>
            </a:pPr>
            <a:r>
              <a:rPr lang="ka-GE" dirty="0" smtClean="0"/>
              <a:t>არ გამოიყენოთ ტექნიკური ტერმინოლოგია, რომელიც ორაზროვნების გამო,ბავშვის მიერ, შეიძლება ინტერპრეტირებულ იქნას, როგორც გათავისუფლების დაპირება</a:t>
            </a:r>
          </a:p>
          <a:p>
            <a:pPr>
              <a:buFont typeface="Wingdings" panose="05000000000000000000" pitchFamily="2" charset="2"/>
              <a:buChar char="Ø"/>
            </a:pPr>
            <a:endParaRPr lang="ka-GE" dirty="0"/>
          </a:p>
          <a:p>
            <a:pPr>
              <a:buFont typeface="Wingdings" panose="05000000000000000000" pitchFamily="2" charset="2"/>
              <a:buChar char="Ø"/>
            </a:pPr>
            <a:r>
              <a:rPr lang="ka-GE" dirty="0" smtClean="0"/>
              <a:t>დარწმუნდით, რომ ბავშვს კარგად ესმის აღიარების შედეგები</a:t>
            </a:r>
          </a:p>
          <a:p>
            <a:pPr>
              <a:buFont typeface="Wingdings" panose="05000000000000000000" pitchFamily="2" charset="2"/>
              <a:buChar char="Ø"/>
            </a:pPr>
            <a:endParaRPr lang="ka-GE" dirty="0"/>
          </a:p>
          <a:p>
            <a:pPr>
              <a:buFont typeface="Wingdings" panose="05000000000000000000" pitchFamily="2" charset="2"/>
              <a:buChar char="Ø"/>
            </a:pPr>
            <a:r>
              <a:rPr lang="ka-GE" dirty="0" smtClean="0"/>
              <a:t>თავის შეიკავეთ იმის შთაგონებისაგან, რომ თქვენ შეგიძლიათ ბავშვის დახმარება იმ შემთხვევაში, თუ ის აღიარებს დანაშაულს</a:t>
            </a:r>
            <a:endParaRPr lang="en-US" dirty="0"/>
          </a:p>
        </p:txBody>
      </p:sp>
    </p:spTree>
    <p:extLst>
      <p:ext uri="{BB962C8B-B14F-4D97-AF65-F5344CB8AC3E}">
        <p14:creationId xmlns:p14="http://schemas.microsoft.com/office/powerpoint/2010/main" val="341451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484632"/>
            <a:ext cx="11723426" cy="716207"/>
          </a:xfrm>
        </p:spPr>
        <p:txBody>
          <a:bodyPr>
            <a:noAutofit/>
          </a:bodyPr>
          <a:lstStyle/>
          <a:p>
            <a:r>
              <a:rPr lang="ka-GE" sz="3000" b="1" dirty="0" smtClean="0"/>
              <a:t>ცრუ აღიარების და ცრუ ბრალდების თავიდან აცილებისთვის მნიშვნელოვანი პრაქტიკული რეკომენდაციები</a:t>
            </a:r>
            <a:endParaRPr lang="en-US" sz="3000" b="1" dirty="0"/>
          </a:p>
        </p:txBody>
      </p:sp>
      <p:sp>
        <p:nvSpPr>
          <p:cNvPr id="3" name="Content Placeholder 2"/>
          <p:cNvSpPr>
            <a:spLocks noGrp="1"/>
          </p:cNvSpPr>
          <p:nvPr>
            <p:ph idx="1"/>
          </p:nvPr>
        </p:nvSpPr>
        <p:spPr>
          <a:xfrm>
            <a:off x="1069848" y="1641513"/>
            <a:ext cx="10058400" cy="4530687"/>
          </a:xfrm>
        </p:spPr>
        <p:txBody>
          <a:bodyPr>
            <a:normAutofit fontScale="85000" lnSpcReduction="20000"/>
          </a:bodyPr>
          <a:lstStyle/>
          <a:p>
            <a:pPr>
              <a:buFont typeface="Arial" panose="020B0604020202020204" pitchFamily="34" charset="0"/>
              <a:buChar char="•"/>
            </a:pPr>
            <a:r>
              <a:rPr lang="ka-GE" b="1" dirty="0" smtClean="0"/>
              <a:t>აღიარებითი ჩვენების გადამოწმება </a:t>
            </a:r>
            <a:r>
              <a:rPr lang="ka-GE" dirty="0" smtClean="0"/>
              <a:t>და შედარება საქმეში არსებულ სხვა მტკიცებულებებთან (სასურველია, ნეიტრალური პირის მიერ);</a:t>
            </a:r>
          </a:p>
          <a:p>
            <a:pPr marL="0" indent="0">
              <a:buNone/>
            </a:pPr>
            <a:endParaRPr lang="ka-GE" b="1" dirty="0" smtClean="0"/>
          </a:p>
          <a:p>
            <a:pPr>
              <a:buFont typeface="Arial" panose="020B0604020202020204" pitchFamily="34" charset="0"/>
              <a:buChar char="•"/>
            </a:pPr>
            <a:r>
              <a:rPr lang="ka-GE" b="1" dirty="0" smtClean="0"/>
              <a:t>თუ მოზარდი პოლიციას აცნობებს დანაშაულის შესახებ, </a:t>
            </a:r>
            <a:r>
              <a:rPr lang="ka-GE" dirty="0" smtClean="0"/>
              <a:t>რომელიც პოლიციისთვის აქამდე არ იყო ცნობილი, მისი აღიარება მეტი ალბათობით, შეიძლება, იყოს სანდო;</a:t>
            </a:r>
          </a:p>
          <a:p>
            <a:pPr marL="0" indent="0">
              <a:buNone/>
            </a:pPr>
            <a:endParaRPr lang="ka-GE" dirty="0" smtClean="0"/>
          </a:p>
          <a:p>
            <a:pPr>
              <a:buFont typeface="Arial" panose="020B0604020202020204" pitchFamily="34" charset="0"/>
              <a:buChar char="•"/>
            </a:pPr>
            <a:r>
              <a:rPr lang="ka-GE" dirty="0" smtClean="0"/>
              <a:t>დარწმუნდით, რომ </a:t>
            </a:r>
            <a:r>
              <a:rPr lang="ka-GE" b="1" dirty="0" smtClean="0"/>
              <a:t>აღიარებითი ჩვენება გამყარებულია ფიზიკური/მატერიალური მტკიცებულებებით</a:t>
            </a:r>
            <a:r>
              <a:rPr lang="ka-GE" dirty="0" smtClean="0"/>
              <a:t>. არ ენდოთ მხოლოდ აღიარებით ჩვენებას (მტკიცებულებათა კრებითობა);</a:t>
            </a:r>
          </a:p>
          <a:p>
            <a:pPr marL="0" indent="0">
              <a:buNone/>
            </a:pPr>
            <a:endParaRPr lang="ka-GE" dirty="0" smtClean="0"/>
          </a:p>
          <a:p>
            <a:pPr>
              <a:buFont typeface="Arial" panose="020B0604020202020204" pitchFamily="34" charset="0"/>
              <a:buChar char="•"/>
            </a:pPr>
            <a:r>
              <a:rPr lang="ka-GE" b="1" dirty="0" smtClean="0"/>
              <a:t>შეცდომაში არ შეგიყვანოთ დეტალურმა ჩვენებამ. </a:t>
            </a:r>
            <a:r>
              <a:rPr lang="ka-GE" dirty="0"/>
              <a:t>ც</a:t>
            </a:r>
            <a:r>
              <a:rPr lang="ka-GE" dirty="0" smtClean="0"/>
              <a:t>რუ აღიარებითი ჩვენებები ხშირად დეტალურია, რადგან ის გამომძიებლის მიერ შეთავაზებული ინფორმაციითაა შევსებული.</a:t>
            </a:r>
            <a:endParaRPr lang="en-US" dirty="0"/>
          </a:p>
        </p:txBody>
      </p:sp>
    </p:spTree>
    <p:extLst>
      <p:ext uri="{BB962C8B-B14F-4D97-AF65-F5344CB8AC3E}">
        <p14:creationId xmlns:p14="http://schemas.microsoft.com/office/powerpoint/2010/main" val="3235596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1" y="365125"/>
            <a:ext cx="11696131" cy="453741"/>
          </a:xfrm>
        </p:spPr>
        <p:txBody>
          <a:bodyPr>
            <a:normAutofit fontScale="90000"/>
          </a:bodyPr>
          <a:lstStyle/>
          <a:p>
            <a:r>
              <a:rPr lang="ka-GE" sz="3000" b="1" dirty="0" smtClean="0"/>
              <a:t>N</a:t>
            </a:r>
            <a:r>
              <a:rPr lang="en-US" sz="3000" b="1" dirty="0" smtClean="0"/>
              <a:t>ICHD </a:t>
            </a:r>
            <a:r>
              <a:rPr lang="ka-GE" sz="3000" b="1" dirty="0" smtClean="0"/>
              <a:t>პროტოკოლი კანონთან კონფლიქტში მყოფი ბავშვების გამოკითხვის შესახებ</a:t>
            </a:r>
            <a:endParaRPr lang="en-US" sz="3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5" y="928048"/>
            <a:ext cx="9935570" cy="5929952"/>
          </a:xfrm>
          <a:prstGeom prst="rect">
            <a:avLst/>
          </a:prstGeom>
        </p:spPr>
      </p:pic>
    </p:spTree>
    <p:extLst>
      <p:ext uri="{BB962C8B-B14F-4D97-AF65-F5344CB8AC3E}">
        <p14:creationId xmlns:p14="http://schemas.microsoft.com/office/powerpoint/2010/main" val="2814716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rmAutofit/>
          </a:bodyPr>
          <a:lstStyle/>
          <a:p>
            <a:r>
              <a:rPr lang="ka-GE" sz="3000" b="1" dirty="0" smtClean="0"/>
              <a:t>უარყოფა და მინიმიზაცია</a:t>
            </a:r>
            <a:endParaRPr lang="en-US" sz="3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14651"/>
            <a:ext cx="10393907" cy="5745707"/>
          </a:xfrm>
        </p:spPr>
      </p:pic>
    </p:spTree>
    <p:extLst>
      <p:ext uri="{BB962C8B-B14F-4D97-AF65-F5344CB8AC3E}">
        <p14:creationId xmlns:p14="http://schemas.microsoft.com/office/powerpoint/2010/main" val="2302471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000" b="1" dirty="0" smtClean="0"/>
              <a:t>დასრულება</a:t>
            </a:r>
            <a:endParaRPr lang="en-US" sz="3000" b="1" dirty="0"/>
          </a:p>
        </p:txBody>
      </p:sp>
      <p:sp>
        <p:nvSpPr>
          <p:cNvPr id="3" name="Content Placeholder 2"/>
          <p:cNvSpPr>
            <a:spLocks noGrp="1"/>
          </p:cNvSpPr>
          <p:nvPr>
            <p:ph idx="1"/>
          </p:nvPr>
        </p:nvSpPr>
        <p:spPr>
          <a:xfrm>
            <a:off x="218363" y="1825625"/>
            <a:ext cx="11818961" cy="4351338"/>
          </a:xfrm>
        </p:spPr>
        <p:txBody>
          <a:bodyPr>
            <a:normAutofit/>
          </a:bodyPr>
          <a:lstStyle/>
          <a:p>
            <a:r>
              <a:rPr lang="ka-GE" sz="2000" dirty="0" smtClean="0"/>
              <a:t>„ ვაფასებ ყველაფერს, რაც მითხარი. ახლა  ვისურვებდი, დამეხმარო, გავიგო, ეს რა მიზეზით მოხდა?</a:t>
            </a:r>
          </a:p>
          <a:p>
            <a:r>
              <a:rPr lang="ka-GE" sz="2000" dirty="0" smtClean="0"/>
              <a:t>„ ვინმეს შენთვის როდესმე მსგავსი რამ გაუკეთებია?</a:t>
            </a:r>
          </a:p>
          <a:p>
            <a:r>
              <a:rPr lang="ka-GE" sz="2000" dirty="0" smtClean="0"/>
              <a:t>„ არის კიდევ რამე, რაც უნდა ვიცოდე?“ </a:t>
            </a:r>
          </a:p>
          <a:p>
            <a:r>
              <a:rPr lang="ka-GE" sz="2000" dirty="0" smtClean="0"/>
              <a:t>„ გაქვს რამე კითხვები, რაც გინდა დამისვა ?“ </a:t>
            </a:r>
          </a:p>
          <a:p>
            <a:r>
              <a:rPr lang="ka-GE" sz="2000" dirty="0" smtClean="0"/>
              <a:t>„ არის რამე სხვა, რაც გინდა მითხრა?“ </a:t>
            </a:r>
          </a:p>
          <a:p>
            <a:pPr marL="0" indent="0">
              <a:buNone/>
            </a:pPr>
            <a:r>
              <a:rPr lang="ka-GE" sz="2000" i="1" dirty="0" smtClean="0"/>
              <a:t>„ თუ ისევ მოგინდება დამელაპარაკო, შეგიძლია დამიკავშირდე. ჩვენ ახლა დავამთავრეთ გამოკითხვა. იმედი მაქვს, შევძლებთ შენს დახმარებას, რომ ასეთ დანაშაულში აღარ მოხვდე “</a:t>
            </a:r>
            <a:endParaRPr lang="en-US" sz="2000" i="1" dirty="0"/>
          </a:p>
        </p:txBody>
      </p:sp>
    </p:spTree>
    <p:extLst>
      <p:ext uri="{BB962C8B-B14F-4D97-AF65-F5344CB8AC3E}">
        <p14:creationId xmlns:p14="http://schemas.microsoft.com/office/powerpoint/2010/main" val="299811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58" y="0"/>
            <a:ext cx="10515600" cy="385502"/>
          </a:xfrm>
        </p:spPr>
        <p:txBody>
          <a:bodyPr>
            <a:normAutofit fontScale="90000"/>
          </a:bodyPr>
          <a:lstStyle/>
          <a:p>
            <a:r>
              <a:rPr lang="ka-GE" sz="3000" b="1" dirty="0" smtClean="0"/>
              <a:t>გამოკითხვა ამკ-ს მიხედვით</a:t>
            </a:r>
            <a:endParaRPr lang="en-US" sz="3000" b="1" dirty="0"/>
          </a:p>
        </p:txBody>
      </p:sp>
      <p:sp>
        <p:nvSpPr>
          <p:cNvPr id="3" name="Content Placeholder 2"/>
          <p:cNvSpPr>
            <a:spLocks noGrp="1"/>
          </p:cNvSpPr>
          <p:nvPr>
            <p:ph idx="1"/>
          </p:nvPr>
        </p:nvSpPr>
        <p:spPr>
          <a:xfrm>
            <a:off x="177421" y="518615"/>
            <a:ext cx="11859904" cy="6168787"/>
          </a:xfrm>
        </p:spPr>
        <p:txBody>
          <a:bodyPr>
            <a:normAutofit fontScale="92500" lnSpcReduction="20000"/>
          </a:bodyPr>
          <a:lstStyle/>
          <a:p>
            <a:pPr marL="0" indent="0">
              <a:buNone/>
            </a:pPr>
            <a:r>
              <a:rPr lang="ka-GE" sz="2000" b="1" dirty="0" smtClean="0"/>
              <a:t>ზოგადი რეგულაციები</a:t>
            </a:r>
          </a:p>
          <a:p>
            <a:pPr lvl="0"/>
            <a:r>
              <a:rPr lang="ka-GE" sz="2000" dirty="0"/>
              <a:t>არასრულწლოვანი შეიძლება დაიკითხოს, თუ მას შეუძლია სიტყვიერად ან სხვა ფორმით გადმოსცეს საქმისათვის მნიშვნელობის მქონე ინფორმაცია.  </a:t>
            </a:r>
            <a:endParaRPr lang="en-US" sz="2000" dirty="0"/>
          </a:p>
          <a:p>
            <a:pPr lvl="0"/>
            <a:r>
              <a:rPr lang="ka-GE" sz="2000" dirty="0"/>
              <a:t>არასრულწლოვნის დაკითხვა მისი კანონიერი წარმომადგენლისა და ადვოკატის თანდასწრებით ტარდება. საჭიროებისამებრ, უზრუნველყოფილია ფსიქოლოგის მონაწილეობაც. თუ არასრულწლოვანი სექსუალური ექსპლუატაციისა და სექსუალური ძალადობის მოწმეა ან მსხვერპლია, მისი დაკითხვისას შეიძლება განხორციელდეს აუდიო- ან ვიდეოჩაწერა. სასამართლო სხდომაზე შესაძლებელია არასრულწლოვნის მიერ მიცემული ჩვენების აუდიო- ან ვიდეოჩანაწერის მოსმენა (დემონსტრირება).  </a:t>
            </a:r>
            <a:endParaRPr lang="ka-GE" sz="2000" dirty="0" smtClean="0"/>
          </a:p>
          <a:p>
            <a:r>
              <a:rPr lang="ka-GE" sz="2000" dirty="0"/>
              <a:t>საქმის სასამართლოში განხილვისას მოსამართლე, ხოლო გამოძიების სტადიაზე – პროკურორი უფლებამოსილია არასრულწლოვანი მოწმის/არასრულწლოვანი დაზარალებულის კანონიერ წარმომადგენელს განჩინებით/დადგენილებით აუკრძალოს საპროცესო მოქმედებაზე დასწრება მხოლოდ იმ შემთხვევაში, თუ ამას არასრულწლოვნის საუკეთესო ინტერესები მოითხოვს.  </a:t>
            </a:r>
            <a:endParaRPr lang="ka-GE" sz="2000" dirty="0" smtClean="0"/>
          </a:p>
          <a:p>
            <a:pPr marL="0" lvl="0" indent="0">
              <a:buNone/>
            </a:pPr>
            <a:r>
              <a:rPr lang="ka-GE" sz="2000" b="1" dirty="0" smtClean="0"/>
              <a:t>დრო და ხანგრძლივობა</a:t>
            </a:r>
          </a:p>
          <a:p>
            <a:pPr lvl="0"/>
            <a:r>
              <a:rPr lang="ka-GE" sz="2000" dirty="0"/>
              <a:t>არასრულწლოვანი არ შეიძლება დაიკითხოს 22:00 საათიდან 08:00 საათამდე.  </a:t>
            </a:r>
            <a:endParaRPr lang="en-US" sz="2000" dirty="0"/>
          </a:p>
          <a:p>
            <a:pPr lvl="0"/>
            <a:r>
              <a:rPr lang="ka-GE" sz="2000" dirty="0"/>
              <a:t>არასრულწლოვანი უზრუნველყოფილი უნდა იყოს შესაფერისი საკვებითა და სასმელი წყლით არანაკლებ ყოველ 4 საათში ერთხელ, 08:00 საათიდან 22:00 საათამდე, აგრეთვე საპირფარეშოთი შეუზღუდავად სარგებლობის უფლებით.  </a:t>
            </a:r>
            <a:endParaRPr lang="en-US" sz="2000" dirty="0"/>
          </a:p>
          <a:p>
            <a:pPr marL="0" lvl="0" indent="0">
              <a:buNone/>
            </a:pPr>
            <a:r>
              <a:rPr lang="ka-GE" sz="2000" b="1" dirty="0" smtClean="0"/>
              <a:t>14 წლამდე ასაკის ბავშვის გამოკითხვა</a:t>
            </a:r>
          </a:p>
          <a:p>
            <a:r>
              <a:rPr lang="ka-GE" sz="2000" dirty="0"/>
              <a:t>14 წლამდე ასაკის პირის დაკითხვა შეიძლება ჩატარდეს მხოლოდ მისი კანონიერი წარმომადგენლის თანხმობითა და თანდასწრებით. კანონიერ წარმომადგენელს უფლება აქვს, გამოთქვას თავისი მოსაზრება და სასამართლოს ნებართვით დააზუსტოს 14 წლამდე ასაკის პირისათვის დასმული შეკითხვა. 14 წლამდე ასაკის მოწმეს განუმარტავენ მის მოვალეობას, თქვას მხოლოდ სიმართლე, მაგრამ არ აფრთხილებენ ჩვენების მიცემაზე უარის თქმისათვის და ცრუ ჩვენების მიცემისათვის სისხლისსამართლებრივი პასუხისმგებლობის დაკისრების თაობაზე.  </a:t>
            </a:r>
            <a:endParaRPr lang="en-US" sz="2000" dirty="0"/>
          </a:p>
          <a:p>
            <a:pPr marL="0" lvl="0" indent="0">
              <a:buNone/>
            </a:pPr>
            <a:endParaRPr lang="en-US" sz="2000" dirty="0"/>
          </a:p>
          <a:p>
            <a:pPr marL="0" indent="0">
              <a:buNone/>
            </a:pPr>
            <a:endParaRPr lang="ka-GE" sz="2000" b="1" dirty="0" smtClean="0"/>
          </a:p>
          <a:p>
            <a:pPr marL="0" indent="0">
              <a:buNone/>
            </a:pPr>
            <a:endParaRPr lang="en-US" dirty="0"/>
          </a:p>
        </p:txBody>
      </p:sp>
    </p:spTree>
    <p:extLst>
      <p:ext uri="{BB962C8B-B14F-4D97-AF65-F5344CB8AC3E}">
        <p14:creationId xmlns:p14="http://schemas.microsoft.com/office/powerpoint/2010/main" val="53401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01"/>
            <a:ext cx="10515600" cy="399150"/>
          </a:xfrm>
        </p:spPr>
        <p:txBody>
          <a:bodyPr>
            <a:normAutofit fontScale="90000"/>
          </a:bodyPr>
          <a:lstStyle/>
          <a:p>
            <a:r>
              <a:rPr lang="ka-GE" sz="3000" b="1" dirty="0" smtClean="0"/>
              <a:t>ფსიქოლოგის როლის ამკ-ს მიხედვით</a:t>
            </a:r>
            <a:endParaRPr lang="en-US" sz="3000" b="1" dirty="0"/>
          </a:p>
        </p:txBody>
      </p:sp>
      <p:sp>
        <p:nvSpPr>
          <p:cNvPr id="3" name="Content Placeholder 2"/>
          <p:cNvSpPr>
            <a:spLocks noGrp="1"/>
          </p:cNvSpPr>
          <p:nvPr>
            <p:ph idx="1"/>
          </p:nvPr>
        </p:nvSpPr>
        <p:spPr>
          <a:xfrm>
            <a:off x="354842" y="818866"/>
            <a:ext cx="11655188" cy="5650173"/>
          </a:xfrm>
        </p:spPr>
        <p:txBody>
          <a:bodyPr/>
          <a:lstStyle/>
          <a:p>
            <a:r>
              <a:rPr lang="ka-GE" sz="2000" dirty="0"/>
              <a:t>ფსიქოლოგი აფასებს არასრულწლოვნის საჭიროებებს და საპროცესო მოქმედების დროს ახორციელებს მის ფსიქოლოგიურ მხარდაჭერას. (ამკ. მ.23, პ.1</a:t>
            </a:r>
            <a:r>
              <a:rPr lang="ka-GE" sz="2000" dirty="0" smtClean="0"/>
              <a:t>.)</a:t>
            </a:r>
          </a:p>
          <a:p>
            <a:pPr marL="0" indent="0">
              <a:buNone/>
            </a:pPr>
            <a:endParaRPr lang="en-US" dirty="0"/>
          </a:p>
        </p:txBody>
      </p:sp>
      <p:sp>
        <p:nvSpPr>
          <p:cNvPr id="4" name="Rectangle 3"/>
          <p:cNvSpPr/>
          <p:nvPr/>
        </p:nvSpPr>
        <p:spPr>
          <a:xfrm>
            <a:off x="0" y="1869741"/>
            <a:ext cx="4039738" cy="48722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a-GE" b="1" dirty="0" smtClean="0"/>
              <a:t>საჭიროების შეფასება (გასაუბრება, ქცევაზე დაკვირვება)</a:t>
            </a:r>
          </a:p>
          <a:p>
            <a:pPr marL="285750" lvl="0" indent="-285750">
              <a:buFont typeface="Arial" panose="020B0604020202020204" pitchFamily="34" charset="0"/>
              <a:buChar char="•"/>
            </a:pPr>
            <a:r>
              <a:rPr lang="ka-GE" dirty="0"/>
              <a:t>ბავშვის ზოგადი განვითარება  - მინიმალური ნიშნები, რომლებიც ასაკის მიხედვით ბავშვის განვითარების სურათს იძლევა. </a:t>
            </a:r>
            <a:endParaRPr lang="en-US" dirty="0"/>
          </a:p>
          <a:p>
            <a:pPr marL="285750" lvl="0" indent="-285750">
              <a:buFont typeface="Arial" panose="020B0604020202020204" pitchFamily="34" charset="0"/>
              <a:buChar char="•"/>
            </a:pPr>
            <a:r>
              <a:rPr lang="ka-GE" dirty="0"/>
              <a:t>ფსიქოლოგიური მდგომარეობა  -  სტრესისა და ტრავმის ნიშნების არსებობა; </a:t>
            </a:r>
            <a:endParaRPr lang="en-US" dirty="0"/>
          </a:p>
          <a:p>
            <a:pPr marL="285750" lvl="0" indent="-285750">
              <a:buFont typeface="Arial" panose="020B0604020202020204" pitchFamily="34" charset="0"/>
              <a:buChar char="•"/>
            </a:pPr>
            <a:r>
              <a:rPr lang="ka-GE" dirty="0"/>
              <a:t>ფსიქიკური ჯანმრთელების პრობლემი - ბავშვისგან, მშობლისგან/კანონიერი წარმომადგენლისგან მიღებულ ინფორმაციაზე (ანამნეზი) </a:t>
            </a:r>
            <a:r>
              <a:rPr lang="ka-GE" dirty="0" smtClean="0"/>
              <a:t>დაყრდნობით.</a:t>
            </a:r>
          </a:p>
          <a:p>
            <a:pPr lvl="0"/>
            <a:endParaRPr lang="en-US" dirty="0"/>
          </a:p>
          <a:p>
            <a:pPr algn="ctr"/>
            <a:endParaRPr lang="en-US" dirty="0"/>
          </a:p>
        </p:txBody>
      </p:sp>
      <p:sp>
        <p:nvSpPr>
          <p:cNvPr id="5" name="Rectangle 4"/>
          <p:cNvSpPr/>
          <p:nvPr/>
        </p:nvSpPr>
        <p:spPr>
          <a:xfrm>
            <a:off x="4940489" y="1910685"/>
            <a:ext cx="3971499" cy="47630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lvl="0" indent="-285750">
              <a:buFont typeface="Arial" panose="020B0604020202020204" pitchFamily="34" charset="0"/>
              <a:buChar char="•"/>
            </a:pPr>
            <a:r>
              <a:rPr lang="ka-GE" sz="1600" dirty="0"/>
              <a:t>რეკომენდირებულია თუ არა ბავშვის გამოკითხვა არსებული ფსიქოლოგიური  მდგომარეობის გათვალისწინებით; </a:t>
            </a:r>
            <a:endParaRPr lang="en-US" sz="1600" dirty="0"/>
          </a:p>
          <a:p>
            <a:pPr marL="285750" lvl="0" indent="-285750">
              <a:buFont typeface="Arial" panose="020B0604020202020204" pitchFamily="34" charset="0"/>
              <a:buChar char="•"/>
            </a:pPr>
            <a:r>
              <a:rPr lang="ka-GE" sz="1600" dirty="0"/>
              <a:t>კითხვების ფორმულირების პრინციპები ბავშვის განვითარების დონისა და </a:t>
            </a:r>
            <a:r>
              <a:rPr lang="ka-GE" sz="1600" dirty="0" smtClean="0"/>
              <a:t>ფსიქოლოგიური </a:t>
            </a:r>
            <a:r>
              <a:rPr lang="ka-GE" sz="1600" dirty="0"/>
              <a:t>მდგომარეობის გათვალისწინებით; </a:t>
            </a:r>
            <a:endParaRPr lang="en-US" sz="1600" dirty="0"/>
          </a:p>
          <a:p>
            <a:pPr marL="285750" lvl="0" indent="-285750">
              <a:buFont typeface="Arial" panose="020B0604020202020204" pitchFamily="34" charset="0"/>
              <a:buChar char="•"/>
            </a:pPr>
            <a:r>
              <a:rPr lang="ka-GE" sz="1600" dirty="0"/>
              <a:t>გამოკითხვის ჩატარების დრო, </a:t>
            </a:r>
            <a:endParaRPr lang="en-US" sz="1600" dirty="0"/>
          </a:p>
          <a:p>
            <a:pPr marL="285750" lvl="0" indent="-285750">
              <a:buFont typeface="Arial" panose="020B0604020202020204" pitchFamily="34" charset="0"/>
              <a:buChar char="•"/>
            </a:pPr>
            <a:r>
              <a:rPr lang="ka-GE" sz="1600" dirty="0"/>
              <a:t>დაკითხვა/გამოკითხვის სივრცე/ადგილი, </a:t>
            </a:r>
            <a:endParaRPr lang="en-US" sz="1600" dirty="0"/>
          </a:p>
          <a:p>
            <a:pPr marL="285750" lvl="0" indent="-285750">
              <a:buFont typeface="Arial" panose="020B0604020202020204" pitchFamily="34" charset="0"/>
              <a:buChar char="•"/>
            </a:pPr>
            <a:r>
              <a:rPr lang="ka-GE" sz="1600" dirty="0"/>
              <a:t>მშობლის დასწერება/არ დასწრების შესახებ,  </a:t>
            </a:r>
            <a:endParaRPr lang="en-US" sz="1600" dirty="0"/>
          </a:p>
          <a:p>
            <a:pPr marL="285750" lvl="0" indent="-285750">
              <a:buFont typeface="Arial" panose="020B0604020202020204" pitchFamily="34" charset="0"/>
              <a:buChar char="•"/>
            </a:pPr>
            <a:r>
              <a:rPr lang="ka-GE" sz="1600" dirty="0"/>
              <a:t>სხვა სპეციალისტის ჩართვის საჭიროება, </a:t>
            </a:r>
            <a:endParaRPr lang="en-US" sz="1600" dirty="0"/>
          </a:p>
          <a:p>
            <a:pPr marL="285750" lvl="0" indent="-285750">
              <a:buFont typeface="Arial" panose="020B0604020202020204" pitchFamily="34" charset="0"/>
              <a:buChar char="•"/>
            </a:pPr>
            <a:r>
              <a:rPr lang="ka-GE" sz="1600" dirty="0"/>
              <a:t>ბავშვის დაკითხვა/გამოკითხვის პროცესში ფსიქოლოგსა და გამომძიებელს შორის კომუნიკაციის </a:t>
            </a:r>
            <a:r>
              <a:rPr lang="ka-GE" sz="1600" dirty="0" smtClean="0"/>
              <a:t>წესები</a:t>
            </a:r>
            <a:r>
              <a:rPr lang="ka-GE" sz="1600" dirty="0"/>
              <a:t>.</a:t>
            </a:r>
            <a:endParaRPr lang="en-US" sz="1600" dirty="0"/>
          </a:p>
        </p:txBody>
      </p:sp>
      <p:sp>
        <p:nvSpPr>
          <p:cNvPr id="6" name="Right Arrow 5"/>
          <p:cNvSpPr/>
          <p:nvPr/>
        </p:nvSpPr>
        <p:spPr>
          <a:xfrm>
            <a:off x="4067033" y="4012442"/>
            <a:ext cx="873456" cy="279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253182" y="1869740"/>
            <a:ext cx="2784143" cy="4804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endParaRPr lang="ka-GE" dirty="0" smtClean="0"/>
          </a:p>
          <a:p>
            <a:pPr lvl="0"/>
            <a:r>
              <a:rPr lang="ka-GE" b="1" dirty="0" smtClean="0"/>
              <a:t>ფსიქოლოგიური მხარდაჭერა</a:t>
            </a:r>
          </a:p>
          <a:p>
            <a:pPr lvl="0"/>
            <a:endParaRPr lang="ka-GE" b="1" dirty="0" smtClean="0"/>
          </a:p>
          <a:p>
            <a:pPr marL="285750" lvl="0" indent="-285750">
              <a:buFont typeface="Arial" panose="020B0604020202020204" pitchFamily="34" charset="0"/>
              <a:buChar char="•"/>
            </a:pPr>
            <a:r>
              <a:rPr lang="ka-GE" dirty="0" smtClean="0"/>
              <a:t>ბავშვის </a:t>
            </a:r>
            <a:r>
              <a:rPr lang="ka-GE" dirty="0"/>
              <a:t>მეორეული ვიქტიმიზაციის </a:t>
            </a:r>
            <a:r>
              <a:rPr lang="ka-GE" dirty="0" smtClean="0"/>
              <a:t>პრევენცია</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ka-GE" dirty="0"/>
              <a:t>ბავშვში ტრავმისა და სტრესის სიმპტომების გამძაფრების შემთხვევაში, </a:t>
            </a:r>
            <a:r>
              <a:rPr lang="ka-GE" dirty="0" smtClean="0"/>
              <a:t>პირველადი </a:t>
            </a:r>
            <a:r>
              <a:rPr lang="ka-GE" dirty="0"/>
              <a:t>ფსიქოგიური </a:t>
            </a:r>
            <a:r>
              <a:rPr lang="ka-GE" dirty="0" smtClean="0"/>
              <a:t>დახმარება.</a:t>
            </a:r>
            <a:endParaRPr lang="en-US" dirty="0"/>
          </a:p>
        </p:txBody>
      </p:sp>
    </p:spTree>
    <p:extLst>
      <p:ext uri="{BB962C8B-B14F-4D97-AF65-F5344CB8AC3E}">
        <p14:creationId xmlns:p14="http://schemas.microsoft.com/office/powerpoint/2010/main" val="286789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a-GE" sz="4500" dirty="0" smtClean="0"/>
              <a:t>გამოკითხვის პროცესის დაგეგმვა</a:t>
            </a:r>
            <a:endParaRPr lang="en-US" sz="4500" dirty="0"/>
          </a:p>
        </p:txBody>
      </p:sp>
    </p:spTree>
    <p:extLst>
      <p:ext uri="{BB962C8B-B14F-4D97-AF65-F5344CB8AC3E}">
        <p14:creationId xmlns:p14="http://schemas.microsoft.com/office/powerpoint/2010/main" val="351136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548680"/>
            <a:ext cx="8532440" cy="1080120"/>
          </a:xfrm>
        </p:spPr>
        <p:txBody>
          <a:bodyPr/>
          <a:lstStyle/>
          <a:p>
            <a:r>
              <a:rPr lang="ka-GE" sz="2400" dirty="0"/>
              <a:t>ინტერვიუს დადგეგმვისას გასათვალისწინებელი </a:t>
            </a:r>
            <a:br>
              <a:rPr lang="ka-GE" sz="2400" dirty="0"/>
            </a:br>
            <a:r>
              <a:rPr lang="ka-GE" sz="2400" dirty="0"/>
              <a:t>ზოგადი გარემოებები</a:t>
            </a:r>
            <a:endParaRPr lang="en-US" sz="2400" dirty="0"/>
          </a:p>
        </p:txBody>
      </p:sp>
      <p:sp>
        <p:nvSpPr>
          <p:cNvPr id="4" name="Content Placeholder 3"/>
          <p:cNvSpPr>
            <a:spLocks noGrp="1"/>
          </p:cNvSpPr>
          <p:nvPr>
            <p:ph idx="10"/>
          </p:nvPr>
        </p:nvSpPr>
        <p:spPr/>
        <p:txBody>
          <a:bodyPr/>
          <a:lstStyle/>
          <a:p>
            <a:pPr marL="285750" indent="-285750">
              <a:buFont typeface="Arial" panose="020B0604020202020204" pitchFamily="34" charset="0"/>
              <a:buChar char="•"/>
            </a:pPr>
            <a:r>
              <a:rPr lang="ka-GE" sz="1800" dirty="0"/>
              <a:t>დემოგრაფიული მახასიათებლები </a:t>
            </a:r>
            <a:r>
              <a:rPr lang="ka-GE" sz="1800" i="1" dirty="0"/>
              <a:t>(ასაკი, სქესი, რელიგიური და </a:t>
            </a:r>
          </a:p>
          <a:p>
            <a:r>
              <a:rPr lang="ka-GE" sz="1800" i="1" dirty="0"/>
              <a:t> </a:t>
            </a:r>
            <a:r>
              <a:rPr lang="ka-GE" sz="1800" i="1" dirty="0"/>
              <a:t>    ეთნიკური მიკუთვნებულობა);</a:t>
            </a:r>
          </a:p>
          <a:p>
            <a:pPr marL="285750" indent="-285750">
              <a:buFont typeface="Arial" panose="020B0604020202020204" pitchFamily="34" charset="0"/>
              <a:buChar char="•"/>
            </a:pPr>
            <a:r>
              <a:rPr lang="ka-GE" sz="1800" dirty="0"/>
              <a:t>ბავშვის განვითარება; </a:t>
            </a:r>
            <a:r>
              <a:rPr lang="ka-GE" sz="1800" dirty="0"/>
              <a:t>ფიზიკური და ფსიქიკური ჯანმრთელობა</a:t>
            </a:r>
            <a:r>
              <a:rPr lang="ka-GE" sz="1800" dirty="0"/>
              <a:t>;</a:t>
            </a:r>
          </a:p>
          <a:p>
            <a:pPr marL="285750" indent="-285750">
              <a:buFont typeface="Arial" panose="020B0604020202020204" pitchFamily="34" charset="0"/>
              <a:buChar char="•"/>
            </a:pPr>
            <a:r>
              <a:rPr lang="ka-GE" sz="1800" dirty="0"/>
              <a:t>ამჟამინდელი ემოციური მდგომარეობა და შესაძლო სტრესის წყარო;</a:t>
            </a:r>
          </a:p>
          <a:p>
            <a:pPr marL="285750" indent="-285750">
              <a:buFont typeface="Arial" panose="020B0604020202020204" pitchFamily="34" charset="0"/>
              <a:buChar char="•"/>
            </a:pPr>
            <a:r>
              <a:rPr lang="ka-GE" sz="1800" dirty="0"/>
              <a:t>ოჯახური გარემო და ურთიერთობები;</a:t>
            </a:r>
          </a:p>
          <a:p>
            <a:pPr marL="285750" indent="-285750">
              <a:buFont typeface="Arial" panose="020B0604020202020204" pitchFamily="34" charset="0"/>
              <a:buChar char="•"/>
            </a:pPr>
            <a:r>
              <a:rPr lang="ka-GE" sz="1800" dirty="0"/>
              <a:t>ბავშვის დღის რეჟიმი.</a:t>
            </a:r>
          </a:p>
          <a:p>
            <a:pPr marL="285750" indent="-285750">
              <a:buFont typeface="Arial" panose="020B0604020202020204" pitchFamily="34" charset="0"/>
              <a:buChar char="•"/>
            </a:pPr>
            <a:endParaRPr lang="en-US" sz="1800" i="1" dirty="0"/>
          </a:p>
        </p:txBody>
      </p:sp>
    </p:spTree>
    <p:extLst>
      <p:ext uri="{BB962C8B-B14F-4D97-AF65-F5344CB8AC3E}">
        <p14:creationId xmlns:p14="http://schemas.microsoft.com/office/powerpoint/2010/main" val="3034045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0"/>
            <a:ext cx="7596336" cy="1069514"/>
          </a:xfrm>
        </p:spPr>
        <p:txBody>
          <a:bodyPr/>
          <a:lstStyle/>
          <a:p>
            <a:r>
              <a:rPr lang="ka-GE" sz="2400" dirty="0"/>
              <a:t>კანონიერი წარმომადგენელი და სხვა დამსწრე პირები</a:t>
            </a:r>
            <a:endParaRPr lang="en-US" sz="2400" dirty="0"/>
          </a:p>
        </p:txBody>
      </p:sp>
      <p:sp>
        <p:nvSpPr>
          <p:cNvPr id="4" name="Content Placeholder 3"/>
          <p:cNvSpPr>
            <a:spLocks noGrp="1"/>
          </p:cNvSpPr>
          <p:nvPr>
            <p:ph idx="10"/>
          </p:nvPr>
        </p:nvSpPr>
        <p:spPr>
          <a:xfrm>
            <a:off x="1524000" y="1844825"/>
            <a:ext cx="9036496" cy="4147865"/>
          </a:xfrm>
        </p:spPr>
        <p:txBody>
          <a:bodyPr/>
          <a:lstStyle/>
          <a:p>
            <a:r>
              <a:rPr lang="ka-GE" sz="1800" b="1" dirty="0"/>
              <a:t>კანონიერი წარმომადგენლის უფლებები:</a:t>
            </a:r>
          </a:p>
          <a:p>
            <a:pPr marL="285750" indent="-285750">
              <a:buFont typeface="Arial" panose="020B0604020202020204" pitchFamily="34" charset="0"/>
              <a:buChar char="•"/>
            </a:pPr>
            <a:r>
              <a:rPr lang="ka-GE" sz="1800" dirty="0"/>
              <a:t>მისცეს რჩევები ბავშვს, რომელსაც კითხავენ;  </a:t>
            </a:r>
            <a:endParaRPr lang="en-US" sz="1800" dirty="0"/>
          </a:p>
          <a:p>
            <a:pPr marL="285750" indent="-285750">
              <a:buFont typeface="Arial" panose="020B0604020202020204" pitchFamily="34" charset="0"/>
              <a:buChar char="•"/>
            </a:pPr>
            <a:r>
              <a:rPr lang="ka-GE" sz="1800" dirty="0"/>
              <a:t>დააკვირდეს, სწორად და სამართლიანად ტარდება თუ არა დაკითხვა;  </a:t>
            </a:r>
            <a:endParaRPr lang="en-US" sz="1800" dirty="0"/>
          </a:p>
          <a:p>
            <a:pPr marL="285750" indent="-285750">
              <a:buFont typeface="Arial" panose="020B0604020202020204" pitchFamily="34" charset="0"/>
              <a:buChar char="•"/>
            </a:pPr>
            <a:r>
              <a:rPr lang="ka-GE" sz="1800" dirty="0"/>
              <a:t>ხელი შეუწყოს იმ ბავშვთან კომუნიკაციის დამყარებას, რომლის დაკითხვაც მიმდინარეობს. </a:t>
            </a:r>
            <a:endParaRPr lang="en-US" sz="1800" dirty="0"/>
          </a:p>
          <a:p>
            <a:r>
              <a:rPr lang="ka-GE" sz="1600" b="1" dirty="0"/>
              <a:t>კანონიერი წარმომადგენლის არიდება:</a:t>
            </a:r>
          </a:p>
          <a:p>
            <a:pPr marL="285750" indent="-285750">
              <a:buFont typeface="Arial" panose="020B0604020202020204" pitchFamily="34" charset="0"/>
              <a:buChar char="•"/>
            </a:pPr>
            <a:r>
              <a:rPr lang="ka-GE" sz="1600" dirty="0"/>
              <a:t>ბავშვი იმყოფება სახელმწიფოს ზრუნვის ქვეშ;</a:t>
            </a:r>
            <a:endParaRPr lang="en-US" sz="1600" dirty="0"/>
          </a:p>
          <a:p>
            <a:pPr marL="285750" indent="-285750">
              <a:buFont typeface="Arial" panose="020B0604020202020204" pitchFamily="34" charset="0"/>
              <a:buChar char="•"/>
            </a:pPr>
            <a:r>
              <a:rPr lang="ka-GE" sz="1600" dirty="0"/>
              <a:t>მშობელი პროცესში მონაწილე მხარეა (ბრალდებული, მოწმე ან დაზარალებული);</a:t>
            </a:r>
            <a:endParaRPr lang="en-US" sz="1600" dirty="0"/>
          </a:p>
          <a:p>
            <a:pPr marL="285750" indent="-285750">
              <a:buFont typeface="Arial" panose="020B0604020202020204" pitchFamily="34" charset="0"/>
              <a:buChar char="•"/>
            </a:pPr>
            <a:r>
              <a:rPr lang="ka-GE" sz="1600" dirty="0"/>
              <a:t>მშობელი დაინტერესებული მხარეა ან სხვა თვალსაზრისით არღვევს ბავშვის საუკეთესო ინტერესს;</a:t>
            </a:r>
            <a:endParaRPr lang="en-US" sz="1600" dirty="0"/>
          </a:p>
          <a:p>
            <a:pPr marL="285750" indent="-285750">
              <a:buFont typeface="Arial" panose="020B0604020202020204" pitchFamily="34" charset="0"/>
              <a:buChar char="•"/>
            </a:pPr>
            <a:r>
              <a:rPr lang="ka-GE" sz="1600" dirty="0"/>
              <a:t>მშობელი უარს აცხადებს გამოკითხვაში მონაწილეობაზე. </a:t>
            </a:r>
            <a:endParaRPr lang="ka-GE" sz="1600" dirty="0"/>
          </a:p>
          <a:p>
            <a:pPr lvl="0"/>
            <a:r>
              <a:rPr lang="ka-GE" sz="1600" i="1" u="sng" dirty="0"/>
              <a:t>ბავშვის აზრის გათვალისწინება კანონიერი წარმომადგენლის დანიშვნასთან დაკავშირებით</a:t>
            </a:r>
            <a:endParaRPr lang="en-US" sz="1600" i="1" u="sng" dirty="0"/>
          </a:p>
          <a:p>
            <a:endParaRPr lang="en-US" sz="2000" b="1" dirty="0"/>
          </a:p>
          <a:p>
            <a:endParaRPr lang="en-US" dirty="0"/>
          </a:p>
        </p:txBody>
      </p:sp>
    </p:spTree>
    <p:extLst>
      <p:ext uri="{BB962C8B-B14F-4D97-AF65-F5344CB8AC3E}">
        <p14:creationId xmlns:p14="http://schemas.microsoft.com/office/powerpoint/2010/main" val="1908594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32656"/>
            <a:ext cx="8964488" cy="753636"/>
          </a:xfrm>
        </p:spPr>
        <p:txBody>
          <a:bodyPr/>
          <a:lstStyle/>
          <a:p>
            <a:r>
              <a:rPr lang="ka-GE" sz="3200" dirty="0"/>
              <a:t>ინტერვიუირების სივრცე</a:t>
            </a:r>
            <a:endParaRPr lang="en-US" sz="3200" dirty="0"/>
          </a:p>
        </p:txBody>
      </p:sp>
      <p:sp>
        <p:nvSpPr>
          <p:cNvPr id="4" name="Content Placeholder 3"/>
          <p:cNvSpPr>
            <a:spLocks noGrp="1"/>
          </p:cNvSpPr>
          <p:nvPr>
            <p:ph idx="10"/>
          </p:nvPr>
        </p:nvSpPr>
        <p:spPr/>
        <p:txBody>
          <a:bodyPr/>
          <a:lstStyle/>
          <a:p>
            <a:pPr marL="285750" indent="-285750">
              <a:buFont typeface="Arial" panose="020B0604020202020204" pitchFamily="34" charset="0"/>
              <a:buChar char="•"/>
            </a:pPr>
            <a:r>
              <a:rPr lang="ka-GE" sz="1800" dirty="0"/>
              <a:t>იზოლირებული სივრცე</a:t>
            </a:r>
          </a:p>
          <a:p>
            <a:pPr marL="285750" indent="-285750">
              <a:buFont typeface="Arial" panose="020B0604020202020204" pitchFamily="34" charset="0"/>
              <a:buChar char="•"/>
            </a:pPr>
            <a:r>
              <a:rPr lang="ka-GE" sz="1800" dirty="0"/>
              <a:t>ოთახის მოწყობა</a:t>
            </a:r>
          </a:p>
          <a:p>
            <a:pPr marL="285750" indent="-285750">
              <a:buFont typeface="Arial" panose="020B0604020202020204" pitchFamily="34" charset="0"/>
              <a:buChar char="•"/>
            </a:pPr>
            <a:r>
              <a:rPr lang="ka-GE" sz="1800" dirty="0"/>
              <a:t>დამატებითი მატერიალები</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919536" y="3581283"/>
            <a:ext cx="4079498" cy="3152775"/>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384032" y="1420087"/>
            <a:ext cx="4100734" cy="3167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199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1827</Words>
  <Application>Microsoft Office PowerPoint</Application>
  <PresentationFormat>Widescreen</PresentationFormat>
  <Paragraphs>309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맑은 고딕</vt:lpstr>
      <vt:lpstr>Arial</vt:lpstr>
      <vt:lpstr>Calibri</vt:lpstr>
      <vt:lpstr>Calibri Light</vt:lpstr>
      <vt:lpstr>Sylfaen</vt:lpstr>
      <vt:lpstr>Wingdings</vt:lpstr>
      <vt:lpstr>Office Theme</vt:lpstr>
      <vt:lpstr>ფსიქოლოგის როლი არასრულწლოვანთა გამოკითხვა/დაკითხვის პროცესში</vt:lpstr>
      <vt:lpstr>განსახილველი თემები</vt:lpstr>
      <vt:lpstr>გამოკითხვისა და გამოკითხვაში ფსიქოლოგის მონაწილეობის სამართლებრივი საფუძველი</vt:lpstr>
      <vt:lpstr>გამოკითხვა ამკ-ს მიხედვით</vt:lpstr>
      <vt:lpstr>ფსიქოლოგის როლის ამკ-ს მიხედვით</vt:lpstr>
      <vt:lpstr>გამოკითხვის პროცესის დაგეგმვა</vt:lpstr>
      <vt:lpstr>ინტერვიუს დადგეგმვისას გასათვალისწინებელი  ზოგადი გარემოებები</vt:lpstr>
      <vt:lpstr>კანონიერი წარმომადგენელი და სხვა დამსწრე პირები</vt:lpstr>
      <vt:lpstr>ინტერვიუირების სივრცე</vt:lpstr>
      <vt:lpstr>ინტერვიუს დრო, ხანგრძლივობა და რაოდენობა</vt:lpstr>
      <vt:lpstr>ინტერვიუს ჩაწერა</vt:lpstr>
      <vt:lpstr>მოწმე/დაზარალებული ბავშვის გამოკითხვა</vt:lpstr>
      <vt:lpstr>ბავშვის ჯანმრთელობისა და ადამიანის განვითარების  ინსტიტუტის  (National Institution of Children Health and Human Development)  ინტერვიუს პროტოკოლი</vt:lpstr>
      <vt:lpstr>პროტოკოლის სტრუქტურა</vt:lpstr>
      <vt:lpstr>შესავალი</vt:lpstr>
      <vt:lpstr>ქცევის წესები</vt:lpstr>
      <vt:lpstr>ურთიერთგაგების დამყარების ფაზა</vt:lpstr>
      <vt:lpstr>ურთიერთგაგების დამყარების ფაზა პრაქტიკული რეკომენდაციები</vt:lpstr>
      <vt:lpstr>მხარდაჭერა</vt:lpstr>
      <vt:lpstr>გავარჯიშების ფაზა</vt:lpstr>
      <vt:lpstr>გავარჯიშების ფაზა პრაქტიკული რეკომენდაციები</vt:lpstr>
      <vt:lpstr>არსებით ფაზაზე გადასვლა</vt:lpstr>
      <vt:lpstr>არსებითი ფაზის სტრუქტურა</vt:lpstr>
      <vt:lpstr>ინტერვიუს დასრულება</vt:lpstr>
      <vt:lpstr>კანონთან კონფლიქტში მყოფი ბავშვის გამოკითხვა</vt:lpstr>
      <vt:lpstr>OJJDP-ის რეკომენდაციები (Office of Juvenile Justice and Delinquency Prevention)</vt:lpstr>
      <vt:lpstr>გამოკითხვისთვის მნიშვნელოვანი რეკომენდაციები</vt:lpstr>
      <vt:lpstr>გამოკითხვისთვის მნიშვნელოვანი რეკომენდაციები</vt:lpstr>
      <vt:lpstr>PowerPoint Presentation</vt:lpstr>
      <vt:lpstr>გამოკითხვისთვის მნიშვნელოვანი რეკომენდაციები</vt:lpstr>
      <vt:lpstr>გათავისუფლების დაპირება ან სავარაუდო ზიანის შესახებ გაფრთხილება </vt:lpstr>
      <vt:lpstr>ცრუ აღიარების და ცრუ ბრალდების თავიდან აცილებისთვის მნიშვნელოვანი პრაქტიკული რეკომენდაციები</vt:lpstr>
      <vt:lpstr>NICHD პროტოკოლი კანონთან კონფლიქტში მყოფი ბავშვების გამოკითხვის შესახებ</vt:lpstr>
      <vt:lpstr>უარყოფა და მინიმიზაცია</vt:lpstr>
      <vt:lpstr>დასრულება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ფსიქოლოგის როლი არასრულწლოვანთა გამოკითხვა/დაკითხვის პროცესში</dc:title>
  <dc:creator>Tina Bandzeladze</dc:creator>
  <cp:lastModifiedBy>Tina Bandzeladze</cp:lastModifiedBy>
  <cp:revision>23</cp:revision>
  <dcterms:created xsi:type="dcterms:W3CDTF">2020-06-05T17:55:04Z</dcterms:created>
  <dcterms:modified xsi:type="dcterms:W3CDTF">2020-06-05T21:13:59Z</dcterms:modified>
</cp:coreProperties>
</file>