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7" r:id="rId9"/>
    <p:sldId id="268" r:id="rId10"/>
    <p:sldId id="270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1" r:id="rId19"/>
    <p:sldId id="280" r:id="rId20"/>
    <p:sldId id="266" r:id="rId21"/>
    <p:sldId id="265" r:id="rId22"/>
    <p:sldId id="25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72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94E972-CFBF-4A94-9CB2-32813A60E6F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3C7BF5A-539B-4BA9-BE96-FF49DB070332}">
      <dgm:prSet/>
      <dgm:spPr/>
      <dgm:t>
        <a:bodyPr/>
        <a:lstStyle/>
        <a:p>
          <a:r>
            <a:rPr lang="fr-FR" b="1" dirty="0" smtClean="0">
              <a:solidFill>
                <a:schemeClr val="bg1"/>
              </a:solidFill>
            </a:rPr>
            <a:t>Narrative</a:t>
          </a:r>
          <a:endParaRPr lang="en-US" b="1" dirty="0">
            <a:solidFill>
              <a:schemeClr val="bg1"/>
            </a:solidFill>
          </a:endParaRPr>
        </a:p>
      </dgm:t>
    </dgm:pt>
    <dgm:pt modelId="{03332CFA-666D-4EA9-B0AC-382DAC004E82}" type="parTrans" cxnId="{5193A3CE-9FAC-4185-AA3A-BEEED395D88E}">
      <dgm:prSet/>
      <dgm:spPr/>
      <dgm:t>
        <a:bodyPr/>
        <a:lstStyle/>
        <a:p>
          <a:endParaRPr lang="en-US"/>
        </a:p>
      </dgm:t>
    </dgm:pt>
    <dgm:pt modelId="{D922680A-E97C-4EE3-8121-F4C4BDA5B768}" type="sibTrans" cxnId="{5193A3CE-9FAC-4185-AA3A-BEEED395D88E}">
      <dgm:prSet/>
      <dgm:spPr/>
      <dgm:t>
        <a:bodyPr/>
        <a:lstStyle/>
        <a:p>
          <a:endParaRPr lang="en-US"/>
        </a:p>
      </dgm:t>
    </dgm:pt>
    <dgm:pt modelId="{2A510A8B-C7B9-4490-8C4B-75A39E5BC0AE}">
      <dgm:prSet/>
      <dgm:spPr/>
      <dgm:t>
        <a:bodyPr/>
        <a:lstStyle/>
        <a:p>
          <a:r>
            <a:rPr lang="fr-FR" b="1" dirty="0" smtClean="0">
              <a:solidFill>
                <a:schemeClr val="bg1"/>
              </a:solidFill>
            </a:rPr>
            <a:t>De régie</a:t>
          </a:r>
          <a:endParaRPr lang="en-US" b="1" dirty="0">
            <a:solidFill>
              <a:schemeClr val="bg1"/>
            </a:solidFill>
          </a:endParaRPr>
        </a:p>
      </dgm:t>
    </dgm:pt>
    <dgm:pt modelId="{66E6ECD5-B9C0-4964-B7D3-39CA288B84C2}" type="parTrans" cxnId="{003C9E45-4319-4166-8286-386C42FFFE4F}">
      <dgm:prSet/>
      <dgm:spPr/>
      <dgm:t>
        <a:bodyPr/>
        <a:lstStyle/>
        <a:p>
          <a:endParaRPr lang="en-US"/>
        </a:p>
      </dgm:t>
    </dgm:pt>
    <dgm:pt modelId="{C0DB5DD2-835D-442B-AA0F-F11110995B3A}" type="sibTrans" cxnId="{003C9E45-4319-4166-8286-386C42FFFE4F}">
      <dgm:prSet/>
      <dgm:spPr/>
      <dgm:t>
        <a:bodyPr/>
        <a:lstStyle/>
        <a:p>
          <a:endParaRPr lang="en-US"/>
        </a:p>
      </dgm:t>
    </dgm:pt>
    <dgm:pt modelId="{F91B9A27-41AB-4E3F-A467-8CDE6B33EDEA}">
      <dgm:prSet/>
      <dgm:spPr/>
      <dgm:t>
        <a:bodyPr/>
        <a:lstStyle/>
        <a:p>
          <a:r>
            <a:rPr lang="fr-FR" b="1" dirty="0" smtClean="0">
              <a:solidFill>
                <a:schemeClr val="bg1"/>
              </a:solidFill>
            </a:rPr>
            <a:t>De communication</a:t>
          </a:r>
          <a:endParaRPr lang="en-US" b="1" dirty="0">
            <a:solidFill>
              <a:schemeClr val="bg1"/>
            </a:solidFill>
          </a:endParaRPr>
        </a:p>
      </dgm:t>
    </dgm:pt>
    <dgm:pt modelId="{F967A117-DC47-4C69-BF67-6D1C39FFBA0F}" type="parTrans" cxnId="{316345E2-B21F-499B-BD42-EFF3F0397447}">
      <dgm:prSet/>
      <dgm:spPr/>
      <dgm:t>
        <a:bodyPr/>
        <a:lstStyle/>
        <a:p>
          <a:endParaRPr lang="en-US"/>
        </a:p>
      </dgm:t>
    </dgm:pt>
    <dgm:pt modelId="{5DED4DFF-46F9-48ED-BDAF-F947362FC432}" type="sibTrans" cxnId="{316345E2-B21F-499B-BD42-EFF3F0397447}">
      <dgm:prSet/>
      <dgm:spPr/>
      <dgm:t>
        <a:bodyPr/>
        <a:lstStyle/>
        <a:p>
          <a:endParaRPr lang="en-US"/>
        </a:p>
      </dgm:t>
    </dgm:pt>
    <dgm:pt modelId="{26D706BE-8485-4885-81A8-68DB6C265F08}">
      <dgm:prSet/>
      <dgm:spPr/>
      <dgm:t>
        <a:bodyPr/>
        <a:lstStyle/>
        <a:p>
          <a:r>
            <a:rPr lang="fr-FR" b="1" dirty="0" smtClean="0">
              <a:solidFill>
                <a:schemeClr val="bg1"/>
              </a:solidFill>
            </a:rPr>
            <a:t>Testimoniale</a:t>
          </a:r>
          <a:endParaRPr lang="en-US" b="1" dirty="0">
            <a:solidFill>
              <a:schemeClr val="bg1"/>
            </a:solidFill>
          </a:endParaRPr>
        </a:p>
      </dgm:t>
    </dgm:pt>
    <dgm:pt modelId="{8547D748-2815-4114-B019-B3F811A34A68}" type="parTrans" cxnId="{855DF107-B5AC-4483-A85E-FFA43A5430DF}">
      <dgm:prSet/>
      <dgm:spPr/>
      <dgm:t>
        <a:bodyPr/>
        <a:lstStyle/>
        <a:p>
          <a:endParaRPr lang="en-US"/>
        </a:p>
      </dgm:t>
    </dgm:pt>
    <dgm:pt modelId="{ED55675E-0AB7-450E-8666-892238B12B30}" type="sibTrans" cxnId="{855DF107-B5AC-4483-A85E-FFA43A5430DF}">
      <dgm:prSet/>
      <dgm:spPr/>
      <dgm:t>
        <a:bodyPr/>
        <a:lstStyle/>
        <a:p>
          <a:endParaRPr lang="en-US"/>
        </a:p>
      </dgm:t>
    </dgm:pt>
    <dgm:pt modelId="{C8DC8CAF-1E60-4033-8287-1656EE6CB45D}" type="pres">
      <dgm:prSet presAssocID="{5894E972-CFBF-4A94-9CB2-32813A60E6F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2A7D675-6946-45B4-9A2C-E91A1C1DC25E}" type="pres">
      <dgm:prSet presAssocID="{43C7BF5A-539B-4BA9-BE96-FF49DB070332}" presName="parentLin" presStyleCnt="0"/>
      <dgm:spPr/>
    </dgm:pt>
    <dgm:pt modelId="{28CBBFDB-9793-42F2-BC21-30A285BAA589}" type="pres">
      <dgm:prSet presAssocID="{43C7BF5A-539B-4BA9-BE96-FF49DB070332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43115045-2444-4B1C-A373-D9ECBF441A2C}" type="pres">
      <dgm:prSet presAssocID="{43C7BF5A-539B-4BA9-BE96-FF49DB070332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283190-33C1-4502-8EE6-BC962A4EFF06}" type="pres">
      <dgm:prSet presAssocID="{43C7BF5A-539B-4BA9-BE96-FF49DB070332}" presName="negativeSpace" presStyleCnt="0"/>
      <dgm:spPr/>
    </dgm:pt>
    <dgm:pt modelId="{E51EB20D-234B-4753-BC69-5C1425772DBA}" type="pres">
      <dgm:prSet presAssocID="{43C7BF5A-539B-4BA9-BE96-FF49DB070332}" presName="childText" presStyleLbl="conFgAcc1" presStyleIdx="0" presStyleCnt="4">
        <dgm:presLayoutVars>
          <dgm:bulletEnabled val="1"/>
        </dgm:presLayoutVars>
      </dgm:prSet>
      <dgm:spPr/>
    </dgm:pt>
    <dgm:pt modelId="{C57D3438-251A-4F22-94C6-6B6A4E458BA0}" type="pres">
      <dgm:prSet presAssocID="{D922680A-E97C-4EE3-8121-F4C4BDA5B768}" presName="spaceBetweenRectangles" presStyleCnt="0"/>
      <dgm:spPr/>
    </dgm:pt>
    <dgm:pt modelId="{E007DFA7-546A-4127-8F3E-C6083BF2BB2F}" type="pres">
      <dgm:prSet presAssocID="{2A510A8B-C7B9-4490-8C4B-75A39E5BC0AE}" presName="parentLin" presStyleCnt="0"/>
      <dgm:spPr/>
    </dgm:pt>
    <dgm:pt modelId="{26B40DCE-E7B1-479C-86D0-4C66456550D0}" type="pres">
      <dgm:prSet presAssocID="{2A510A8B-C7B9-4490-8C4B-75A39E5BC0AE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E0E2700E-188B-4B61-9AE2-4E5A00A04423}" type="pres">
      <dgm:prSet presAssocID="{2A510A8B-C7B9-4490-8C4B-75A39E5BC0AE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96140C-E00D-4342-8809-B1EC1494BAFD}" type="pres">
      <dgm:prSet presAssocID="{2A510A8B-C7B9-4490-8C4B-75A39E5BC0AE}" presName="negativeSpace" presStyleCnt="0"/>
      <dgm:spPr/>
    </dgm:pt>
    <dgm:pt modelId="{2BAA8E6B-872C-4D23-9D49-FF12F492AA29}" type="pres">
      <dgm:prSet presAssocID="{2A510A8B-C7B9-4490-8C4B-75A39E5BC0AE}" presName="childText" presStyleLbl="conFgAcc1" presStyleIdx="1" presStyleCnt="4">
        <dgm:presLayoutVars>
          <dgm:bulletEnabled val="1"/>
        </dgm:presLayoutVars>
      </dgm:prSet>
      <dgm:spPr/>
    </dgm:pt>
    <dgm:pt modelId="{9E65CB42-B0C3-4AEE-B7B8-4DB5E0D93E34}" type="pres">
      <dgm:prSet presAssocID="{C0DB5DD2-835D-442B-AA0F-F11110995B3A}" presName="spaceBetweenRectangles" presStyleCnt="0"/>
      <dgm:spPr/>
    </dgm:pt>
    <dgm:pt modelId="{B8F26A02-CFAA-4958-A52F-FB40EDF2AA40}" type="pres">
      <dgm:prSet presAssocID="{F91B9A27-41AB-4E3F-A467-8CDE6B33EDEA}" presName="parentLin" presStyleCnt="0"/>
      <dgm:spPr/>
    </dgm:pt>
    <dgm:pt modelId="{634F9E02-9404-4143-8DD2-ADF3FAC9AEC4}" type="pres">
      <dgm:prSet presAssocID="{F91B9A27-41AB-4E3F-A467-8CDE6B33EDEA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774A4A99-DEFD-4340-B8D9-28842C943E0B}" type="pres">
      <dgm:prSet presAssocID="{F91B9A27-41AB-4E3F-A467-8CDE6B33EDEA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8E6EDC-BB99-4AA6-9AF1-E5808394F4B6}" type="pres">
      <dgm:prSet presAssocID="{F91B9A27-41AB-4E3F-A467-8CDE6B33EDEA}" presName="negativeSpace" presStyleCnt="0"/>
      <dgm:spPr/>
    </dgm:pt>
    <dgm:pt modelId="{4EDAE282-17FC-449D-AD57-40344F660C95}" type="pres">
      <dgm:prSet presAssocID="{F91B9A27-41AB-4E3F-A467-8CDE6B33EDEA}" presName="childText" presStyleLbl="conFgAcc1" presStyleIdx="2" presStyleCnt="4">
        <dgm:presLayoutVars>
          <dgm:bulletEnabled val="1"/>
        </dgm:presLayoutVars>
      </dgm:prSet>
      <dgm:spPr/>
    </dgm:pt>
    <dgm:pt modelId="{73D8ADC0-8379-486E-A37E-8794862EEC30}" type="pres">
      <dgm:prSet presAssocID="{5DED4DFF-46F9-48ED-BDAF-F947362FC432}" presName="spaceBetweenRectangles" presStyleCnt="0"/>
      <dgm:spPr/>
    </dgm:pt>
    <dgm:pt modelId="{E49F05F8-BBA9-4D34-AA7B-040AFE7F09AE}" type="pres">
      <dgm:prSet presAssocID="{26D706BE-8485-4885-81A8-68DB6C265F08}" presName="parentLin" presStyleCnt="0"/>
      <dgm:spPr/>
    </dgm:pt>
    <dgm:pt modelId="{37B1D2D9-A8FA-48A6-8F63-0C6C6D51CE28}" type="pres">
      <dgm:prSet presAssocID="{26D706BE-8485-4885-81A8-68DB6C265F08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EABFD3FF-A61A-4946-83DB-74AB7B1CC0B5}" type="pres">
      <dgm:prSet presAssocID="{26D706BE-8485-4885-81A8-68DB6C265F08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E6BA19-DDC7-4DE1-A7BC-36B7123999AA}" type="pres">
      <dgm:prSet presAssocID="{26D706BE-8485-4885-81A8-68DB6C265F08}" presName="negativeSpace" presStyleCnt="0"/>
      <dgm:spPr/>
    </dgm:pt>
    <dgm:pt modelId="{7C33FDC8-DFC7-4400-9EF4-C745D90A3FC8}" type="pres">
      <dgm:prSet presAssocID="{26D706BE-8485-4885-81A8-68DB6C265F08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0F8EDC59-7359-4F6D-BFDF-414936784DCA}" type="presOf" srcId="{2A510A8B-C7B9-4490-8C4B-75A39E5BC0AE}" destId="{E0E2700E-188B-4B61-9AE2-4E5A00A04423}" srcOrd="1" destOrd="0" presId="urn:microsoft.com/office/officeart/2005/8/layout/list1"/>
    <dgm:cxn modelId="{674DD228-1E8D-40F8-A83F-D70996D36B95}" type="presOf" srcId="{F91B9A27-41AB-4E3F-A467-8CDE6B33EDEA}" destId="{774A4A99-DEFD-4340-B8D9-28842C943E0B}" srcOrd="1" destOrd="0" presId="urn:microsoft.com/office/officeart/2005/8/layout/list1"/>
    <dgm:cxn modelId="{3F102357-674D-43A9-9A1B-21E3B4EFCF63}" type="presOf" srcId="{26D706BE-8485-4885-81A8-68DB6C265F08}" destId="{37B1D2D9-A8FA-48A6-8F63-0C6C6D51CE28}" srcOrd="0" destOrd="0" presId="urn:microsoft.com/office/officeart/2005/8/layout/list1"/>
    <dgm:cxn modelId="{5571D6DC-FB19-46DE-8729-2612443EC694}" type="presOf" srcId="{43C7BF5A-539B-4BA9-BE96-FF49DB070332}" destId="{28CBBFDB-9793-42F2-BC21-30A285BAA589}" srcOrd="0" destOrd="0" presId="urn:microsoft.com/office/officeart/2005/8/layout/list1"/>
    <dgm:cxn modelId="{5D8E59CE-CD91-49DD-AB6F-E5313FE62A8B}" type="presOf" srcId="{26D706BE-8485-4885-81A8-68DB6C265F08}" destId="{EABFD3FF-A61A-4946-83DB-74AB7B1CC0B5}" srcOrd="1" destOrd="0" presId="urn:microsoft.com/office/officeart/2005/8/layout/list1"/>
    <dgm:cxn modelId="{5F960BED-9C7A-48B5-A4E7-8B32A8659298}" type="presOf" srcId="{F91B9A27-41AB-4E3F-A467-8CDE6B33EDEA}" destId="{634F9E02-9404-4143-8DD2-ADF3FAC9AEC4}" srcOrd="0" destOrd="0" presId="urn:microsoft.com/office/officeart/2005/8/layout/list1"/>
    <dgm:cxn modelId="{003C9E45-4319-4166-8286-386C42FFFE4F}" srcId="{5894E972-CFBF-4A94-9CB2-32813A60E6FB}" destId="{2A510A8B-C7B9-4490-8C4B-75A39E5BC0AE}" srcOrd="1" destOrd="0" parTransId="{66E6ECD5-B9C0-4964-B7D3-39CA288B84C2}" sibTransId="{C0DB5DD2-835D-442B-AA0F-F11110995B3A}"/>
    <dgm:cxn modelId="{93A85973-E508-474D-914E-C94116DDE536}" type="presOf" srcId="{5894E972-CFBF-4A94-9CB2-32813A60E6FB}" destId="{C8DC8CAF-1E60-4033-8287-1656EE6CB45D}" srcOrd="0" destOrd="0" presId="urn:microsoft.com/office/officeart/2005/8/layout/list1"/>
    <dgm:cxn modelId="{855DF107-B5AC-4483-A85E-FFA43A5430DF}" srcId="{5894E972-CFBF-4A94-9CB2-32813A60E6FB}" destId="{26D706BE-8485-4885-81A8-68DB6C265F08}" srcOrd="3" destOrd="0" parTransId="{8547D748-2815-4114-B019-B3F811A34A68}" sibTransId="{ED55675E-0AB7-450E-8666-892238B12B30}"/>
    <dgm:cxn modelId="{20320D06-1CA2-460B-9226-B9F9774D69A3}" type="presOf" srcId="{2A510A8B-C7B9-4490-8C4B-75A39E5BC0AE}" destId="{26B40DCE-E7B1-479C-86D0-4C66456550D0}" srcOrd="0" destOrd="0" presId="urn:microsoft.com/office/officeart/2005/8/layout/list1"/>
    <dgm:cxn modelId="{17743AF0-7853-4908-8F50-6A01FC3C199F}" type="presOf" srcId="{43C7BF5A-539B-4BA9-BE96-FF49DB070332}" destId="{43115045-2444-4B1C-A373-D9ECBF441A2C}" srcOrd="1" destOrd="0" presId="urn:microsoft.com/office/officeart/2005/8/layout/list1"/>
    <dgm:cxn modelId="{316345E2-B21F-499B-BD42-EFF3F0397447}" srcId="{5894E972-CFBF-4A94-9CB2-32813A60E6FB}" destId="{F91B9A27-41AB-4E3F-A467-8CDE6B33EDEA}" srcOrd="2" destOrd="0" parTransId="{F967A117-DC47-4C69-BF67-6D1C39FFBA0F}" sibTransId="{5DED4DFF-46F9-48ED-BDAF-F947362FC432}"/>
    <dgm:cxn modelId="{5193A3CE-9FAC-4185-AA3A-BEEED395D88E}" srcId="{5894E972-CFBF-4A94-9CB2-32813A60E6FB}" destId="{43C7BF5A-539B-4BA9-BE96-FF49DB070332}" srcOrd="0" destOrd="0" parTransId="{03332CFA-666D-4EA9-B0AC-382DAC004E82}" sibTransId="{D922680A-E97C-4EE3-8121-F4C4BDA5B768}"/>
    <dgm:cxn modelId="{0BF944C5-1A41-4DE3-B379-298202D76C75}" type="presParOf" srcId="{C8DC8CAF-1E60-4033-8287-1656EE6CB45D}" destId="{52A7D675-6946-45B4-9A2C-E91A1C1DC25E}" srcOrd="0" destOrd="0" presId="urn:microsoft.com/office/officeart/2005/8/layout/list1"/>
    <dgm:cxn modelId="{AEA9BF74-8E12-4C9B-BBB2-8228BEFFB793}" type="presParOf" srcId="{52A7D675-6946-45B4-9A2C-E91A1C1DC25E}" destId="{28CBBFDB-9793-42F2-BC21-30A285BAA589}" srcOrd="0" destOrd="0" presId="urn:microsoft.com/office/officeart/2005/8/layout/list1"/>
    <dgm:cxn modelId="{4E0C6E95-DF66-4E0D-A29D-8253283B7535}" type="presParOf" srcId="{52A7D675-6946-45B4-9A2C-E91A1C1DC25E}" destId="{43115045-2444-4B1C-A373-D9ECBF441A2C}" srcOrd="1" destOrd="0" presId="urn:microsoft.com/office/officeart/2005/8/layout/list1"/>
    <dgm:cxn modelId="{A49ED424-8367-4735-84B1-253BA76026FA}" type="presParOf" srcId="{C8DC8CAF-1E60-4033-8287-1656EE6CB45D}" destId="{26283190-33C1-4502-8EE6-BC962A4EFF06}" srcOrd="1" destOrd="0" presId="urn:microsoft.com/office/officeart/2005/8/layout/list1"/>
    <dgm:cxn modelId="{B77087EC-DACF-4054-85B5-F0EBDD7CC01E}" type="presParOf" srcId="{C8DC8CAF-1E60-4033-8287-1656EE6CB45D}" destId="{E51EB20D-234B-4753-BC69-5C1425772DBA}" srcOrd="2" destOrd="0" presId="urn:microsoft.com/office/officeart/2005/8/layout/list1"/>
    <dgm:cxn modelId="{9A9C7DFF-FB8F-4CF8-B86B-82AD9A1E393D}" type="presParOf" srcId="{C8DC8CAF-1E60-4033-8287-1656EE6CB45D}" destId="{C57D3438-251A-4F22-94C6-6B6A4E458BA0}" srcOrd="3" destOrd="0" presId="urn:microsoft.com/office/officeart/2005/8/layout/list1"/>
    <dgm:cxn modelId="{54A950D1-58DC-4FBD-A6CC-D98E68D3BFA8}" type="presParOf" srcId="{C8DC8CAF-1E60-4033-8287-1656EE6CB45D}" destId="{E007DFA7-546A-4127-8F3E-C6083BF2BB2F}" srcOrd="4" destOrd="0" presId="urn:microsoft.com/office/officeart/2005/8/layout/list1"/>
    <dgm:cxn modelId="{D577E68B-5FE6-4A37-B414-AA5F780C3F9C}" type="presParOf" srcId="{E007DFA7-546A-4127-8F3E-C6083BF2BB2F}" destId="{26B40DCE-E7B1-479C-86D0-4C66456550D0}" srcOrd="0" destOrd="0" presId="urn:microsoft.com/office/officeart/2005/8/layout/list1"/>
    <dgm:cxn modelId="{0536BD30-4442-4063-B57B-B4633C0B5E85}" type="presParOf" srcId="{E007DFA7-546A-4127-8F3E-C6083BF2BB2F}" destId="{E0E2700E-188B-4B61-9AE2-4E5A00A04423}" srcOrd="1" destOrd="0" presId="urn:microsoft.com/office/officeart/2005/8/layout/list1"/>
    <dgm:cxn modelId="{4E6DF223-2CC7-4AD9-8060-5215C54FB8AC}" type="presParOf" srcId="{C8DC8CAF-1E60-4033-8287-1656EE6CB45D}" destId="{2A96140C-E00D-4342-8809-B1EC1494BAFD}" srcOrd="5" destOrd="0" presId="urn:microsoft.com/office/officeart/2005/8/layout/list1"/>
    <dgm:cxn modelId="{1F56E6FC-934E-410B-95D7-8EB105CFD1B9}" type="presParOf" srcId="{C8DC8CAF-1E60-4033-8287-1656EE6CB45D}" destId="{2BAA8E6B-872C-4D23-9D49-FF12F492AA29}" srcOrd="6" destOrd="0" presId="urn:microsoft.com/office/officeart/2005/8/layout/list1"/>
    <dgm:cxn modelId="{1B849362-C7E9-4EA1-A022-6130873C328B}" type="presParOf" srcId="{C8DC8CAF-1E60-4033-8287-1656EE6CB45D}" destId="{9E65CB42-B0C3-4AEE-B7B8-4DB5E0D93E34}" srcOrd="7" destOrd="0" presId="urn:microsoft.com/office/officeart/2005/8/layout/list1"/>
    <dgm:cxn modelId="{D18D3F3D-4635-4A2C-9D30-70CB9811CD4C}" type="presParOf" srcId="{C8DC8CAF-1E60-4033-8287-1656EE6CB45D}" destId="{B8F26A02-CFAA-4958-A52F-FB40EDF2AA40}" srcOrd="8" destOrd="0" presId="urn:microsoft.com/office/officeart/2005/8/layout/list1"/>
    <dgm:cxn modelId="{DAAF072D-1E16-426B-99B1-A601E23C0997}" type="presParOf" srcId="{B8F26A02-CFAA-4958-A52F-FB40EDF2AA40}" destId="{634F9E02-9404-4143-8DD2-ADF3FAC9AEC4}" srcOrd="0" destOrd="0" presId="urn:microsoft.com/office/officeart/2005/8/layout/list1"/>
    <dgm:cxn modelId="{CF6AE88D-6F0D-4DA6-9F7A-B58A66043849}" type="presParOf" srcId="{B8F26A02-CFAA-4958-A52F-FB40EDF2AA40}" destId="{774A4A99-DEFD-4340-B8D9-28842C943E0B}" srcOrd="1" destOrd="0" presId="urn:microsoft.com/office/officeart/2005/8/layout/list1"/>
    <dgm:cxn modelId="{B5AF3C1E-3AAD-4836-8A32-665DBAB9F115}" type="presParOf" srcId="{C8DC8CAF-1E60-4033-8287-1656EE6CB45D}" destId="{A98E6EDC-BB99-4AA6-9AF1-E5808394F4B6}" srcOrd="9" destOrd="0" presId="urn:microsoft.com/office/officeart/2005/8/layout/list1"/>
    <dgm:cxn modelId="{B7510073-D4DB-4C00-8B22-74746EA10599}" type="presParOf" srcId="{C8DC8CAF-1E60-4033-8287-1656EE6CB45D}" destId="{4EDAE282-17FC-449D-AD57-40344F660C95}" srcOrd="10" destOrd="0" presId="urn:microsoft.com/office/officeart/2005/8/layout/list1"/>
    <dgm:cxn modelId="{6144E5AD-51B3-47CD-8F9C-C19050BEAC6C}" type="presParOf" srcId="{C8DC8CAF-1E60-4033-8287-1656EE6CB45D}" destId="{73D8ADC0-8379-486E-A37E-8794862EEC30}" srcOrd="11" destOrd="0" presId="urn:microsoft.com/office/officeart/2005/8/layout/list1"/>
    <dgm:cxn modelId="{3CC23D00-B97F-4188-985B-B2B3B26C6C47}" type="presParOf" srcId="{C8DC8CAF-1E60-4033-8287-1656EE6CB45D}" destId="{E49F05F8-BBA9-4D34-AA7B-040AFE7F09AE}" srcOrd="12" destOrd="0" presId="urn:microsoft.com/office/officeart/2005/8/layout/list1"/>
    <dgm:cxn modelId="{FC26AD6A-B2E3-4C8D-97DA-6F995F27B4B3}" type="presParOf" srcId="{E49F05F8-BBA9-4D34-AA7B-040AFE7F09AE}" destId="{37B1D2D9-A8FA-48A6-8F63-0C6C6D51CE28}" srcOrd="0" destOrd="0" presId="urn:microsoft.com/office/officeart/2005/8/layout/list1"/>
    <dgm:cxn modelId="{36113D04-530F-44B6-805C-DD3831CFB54E}" type="presParOf" srcId="{E49F05F8-BBA9-4D34-AA7B-040AFE7F09AE}" destId="{EABFD3FF-A61A-4946-83DB-74AB7B1CC0B5}" srcOrd="1" destOrd="0" presId="urn:microsoft.com/office/officeart/2005/8/layout/list1"/>
    <dgm:cxn modelId="{0EE1E729-5AB3-4ED0-8946-B1C0C70AEAE3}" type="presParOf" srcId="{C8DC8CAF-1E60-4033-8287-1656EE6CB45D}" destId="{A4E6BA19-DDC7-4DE1-A7BC-36B7123999AA}" srcOrd="13" destOrd="0" presId="urn:microsoft.com/office/officeart/2005/8/layout/list1"/>
    <dgm:cxn modelId="{099433BF-6E51-43B0-A59A-FD57E70DE00C}" type="presParOf" srcId="{C8DC8CAF-1E60-4033-8287-1656EE6CB45D}" destId="{7C33FDC8-DFC7-4400-9EF4-C745D90A3FC8}" srcOrd="14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7FE858C-774C-48CB-9217-C09043791560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en-US"/>
        </a:p>
      </dgm:t>
    </dgm:pt>
    <dgm:pt modelId="{192E6F79-2566-4E4E-BB95-5BBE33046667}">
      <dgm:prSet phldrT="[besedilo]" phldr="1"/>
      <dgm:spPr/>
      <dgm:t>
        <a:bodyPr/>
        <a:lstStyle/>
        <a:p>
          <a:endParaRPr lang="en-US"/>
        </a:p>
      </dgm:t>
    </dgm:pt>
    <dgm:pt modelId="{C3B82A08-929F-451D-99DD-30197B279121}" type="parTrans" cxnId="{51E952D4-C0A8-4C46-826C-0CE1F87766A5}">
      <dgm:prSet/>
      <dgm:spPr/>
      <dgm:t>
        <a:bodyPr/>
        <a:lstStyle/>
        <a:p>
          <a:endParaRPr lang="en-US"/>
        </a:p>
      </dgm:t>
    </dgm:pt>
    <dgm:pt modelId="{88B717B4-7321-40B2-9188-D44449038163}" type="sibTrans" cxnId="{51E952D4-C0A8-4C46-826C-0CE1F87766A5}">
      <dgm:prSet/>
      <dgm:spPr/>
      <dgm:t>
        <a:bodyPr/>
        <a:lstStyle/>
        <a:p>
          <a:endParaRPr lang="en-US"/>
        </a:p>
      </dgm:t>
    </dgm:pt>
    <dgm:pt modelId="{AF883F94-224A-47EB-9897-E37656767ADE}">
      <dgm:prSet phldrT="[besedilo]" phldr="1"/>
      <dgm:spPr/>
      <dgm:t>
        <a:bodyPr/>
        <a:lstStyle/>
        <a:p>
          <a:endParaRPr lang="en-US"/>
        </a:p>
      </dgm:t>
    </dgm:pt>
    <dgm:pt modelId="{17D2B76E-DE25-401E-BBA9-0B11C4C0B273}" type="parTrans" cxnId="{4586D24C-61C5-4DEB-B68D-068438018124}">
      <dgm:prSet/>
      <dgm:spPr/>
      <dgm:t>
        <a:bodyPr/>
        <a:lstStyle/>
        <a:p>
          <a:endParaRPr lang="en-US"/>
        </a:p>
      </dgm:t>
    </dgm:pt>
    <dgm:pt modelId="{EF86A50A-5EC6-4A85-A424-92DA0E4900B7}" type="sibTrans" cxnId="{4586D24C-61C5-4DEB-B68D-068438018124}">
      <dgm:prSet/>
      <dgm:spPr/>
      <dgm:t>
        <a:bodyPr/>
        <a:lstStyle/>
        <a:p>
          <a:endParaRPr lang="en-US"/>
        </a:p>
      </dgm:t>
    </dgm:pt>
    <dgm:pt modelId="{EFCEE5DA-F965-45C9-A8B8-94F9D726FBD0}">
      <dgm:prSet phldrT="[besedilo]" phldr="1"/>
      <dgm:spPr/>
      <dgm:t>
        <a:bodyPr/>
        <a:lstStyle/>
        <a:p>
          <a:endParaRPr lang="en-US"/>
        </a:p>
      </dgm:t>
    </dgm:pt>
    <dgm:pt modelId="{FEB242E0-A890-4E01-9C0C-B6FDC2ADC3AA}" type="parTrans" cxnId="{D35E0694-97F7-4390-AF18-93F11C8EEB3E}">
      <dgm:prSet/>
      <dgm:spPr/>
      <dgm:t>
        <a:bodyPr/>
        <a:lstStyle/>
        <a:p>
          <a:endParaRPr lang="en-US"/>
        </a:p>
      </dgm:t>
    </dgm:pt>
    <dgm:pt modelId="{170FE8A1-FB1B-4509-BDE9-5FFAA0201EF9}" type="sibTrans" cxnId="{D35E0694-97F7-4390-AF18-93F11C8EEB3E}">
      <dgm:prSet/>
      <dgm:spPr/>
      <dgm:t>
        <a:bodyPr/>
        <a:lstStyle/>
        <a:p>
          <a:endParaRPr lang="en-US"/>
        </a:p>
      </dgm:t>
    </dgm:pt>
    <dgm:pt modelId="{77D8472E-F74B-467D-ACFE-5E4E46D92B50}">
      <dgm:prSet phldrT="[besedilo]" phldr="1"/>
      <dgm:spPr/>
      <dgm:t>
        <a:bodyPr/>
        <a:lstStyle/>
        <a:p>
          <a:endParaRPr lang="en-US"/>
        </a:p>
      </dgm:t>
    </dgm:pt>
    <dgm:pt modelId="{4200C6FB-BAAC-42A5-B697-1DFD4D60194A}" type="parTrans" cxnId="{E88C65E7-847F-4C8F-827F-F111BC923670}">
      <dgm:prSet/>
      <dgm:spPr/>
      <dgm:t>
        <a:bodyPr/>
        <a:lstStyle/>
        <a:p>
          <a:endParaRPr lang="en-US"/>
        </a:p>
      </dgm:t>
    </dgm:pt>
    <dgm:pt modelId="{7BCA36C8-2840-4096-B24A-C9D9E64A80C0}" type="sibTrans" cxnId="{E88C65E7-847F-4C8F-827F-F111BC923670}">
      <dgm:prSet/>
      <dgm:spPr/>
      <dgm:t>
        <a:bodyPr/>
        <a:lstStyle/>
        <a:p>
          <a:endParaRPr lang="en-US"/>
        </a:p>
      </dgm:t>
    </dgm:pt>
    <dgm:pt modelId="{2347896D-4AD4-4050-9422-D7E79764B149}" type="pres">
      <dgm:prSet presAssocID="{17FE858C-774C-48CB-9217-C0904379156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21E6A78-1B09-4FAF-B5CE-F43134582F63}" type="pres">
      <dgm:prSet presAssocID="{192E6F79-2566-4E4E-BB95-5BBE33046667}" presName="centerShape" presStyleLbl="node0" presStyleIdx="0" presStyleCnt="1"/>
      <dgm:spPr/>
      <dgm:t>
        <a:bodyPr/>
        <a:lstStyle/>
        <a:p>
          <a:endParaRPr lang="en-US"/>
        </a:p>
      </dgm:t>
    </dgm:pt>
    <dgm:pt modelId="{A8EA498B-ECD0-443A-ADE9-517DC4B9D06D}" type="pres">
      <dgm:prSet presAssocID="{17D2B76E-DE25-401E-BBA9-0B11C4C0B273}" presName="parTrans" presStyleLbl="bgSibTrans2D1" presStyleIdx="0" presStyleCnt="3"/>
      <dgm:spPr/>
      <dgm:t>
        <a:bodyPr/>
        <a:lstStyle/>
        <a:p>
          <a:endParaRPr lang="en-US"/>
        </a:p>
      </dgm:t>
    </dgm:pt>
    <dgm:pt modelId="{61B6977E-33DF-4784-B17E-6AB0E99BDE9E}" type="pres">
      <dgm:prSet presAssocID="{AF883F94-224A-47EB-9897-E37656767AD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429514-D6BE-4421-99B3-986A493A50AD}" type="pres">
      <dgm:prSet presAssocID="{FEB242E0-A890-4E01-9C0C-B6FDC2ADC3AA}" presName="parTrans" presStyleLbl="bgSibTrans2D1" presStyleIdx="1" presStyleCnt="3"/>
      <dgm:spPr/>
      <dgm:t>
        <a:bodyPr/>
        <a:lstStyle/>
        <a:p>
          <a:endParaRPr lang="en-US"/>
        </a:p>
      </dgm:t>
    </dgm:pt>
    <dgm:pt modelId="{76845AC7-8C59-46F4-8747-A9026F252CFB}" type="pres">
      <dgm:prSet presAssocID="{EFCEE5DA-F965-45C9-A8B8-94F9D726FBD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0FA80E-14DE-4ED7-AE0C-A132E91B3DBF}" type="pres">
      <dgm:prSet presAssocID="{4200C6FB-BAAC-42A5-B697-1DFD4D60194A}" presName="parTrans" presStyleLbl="bgSibTrans2D1" presStyleIdx="2" presStyleCnt="3"/>
      <dgm:spPr/>
      <dgm:t>
        <a:bodyPr/>
        <a:lstStyle/>
        <a:p>
          <a:endParaRPr lang="en-US"/>
        </a:p>
      </dgm:t>
    </dgm:pt>
    <dgm:pt modelId="{93050257-C3E8-4BBE-83AC-E377BDAADB3C}" type="pres">
      <dgm:prSet presAssocID="{77D8472E-F74B-467D-ACFE-5E4E46D92B5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586D24C-61C5-4DEB-B68D-068438018124}" srcId="{192E6F79-2566-4E4E-BB95-5BBE33046667}" destId="{AF883F94-224A-47EB-9897-E37656767ADE}" srcOrd="0" destOrd="0" parTransId="{17D2B76E-DE25-401E-BBA9-0B11C4C0B273}" sibTransId="{EF86A50A-5EC6-4A85-A424-92DA0E4900B7}"/>
    <dgm:cxn modelId="{3718AB9F-BA3D-4157-8650-A239DD96824C}" type="presOf" srcId="{4200C6FB-BAAC-42A5-B697-1DFD4D60194A}" destId="{480FA80E-14DE-4ED7-AE0C-A132E91B3DBF}" srcOrd="0" destOrd="0" presId="urn:microsoft.com/office/officeart/2005/8/layout/radial4"/>
    <dgm:cxn modelId="{51E952D4-C0A8-4C46-826C-0CE1F87766A5}" srcId="{17FE858C-774C-48CB-9217-C09043791560}" destId="{192E6F79-2566-4E4E-BB95-5BBE33046667}" srcOrd="0" destOrd="0" parTransId="{C3B82A08-929F-451D-99DD-30197B279121}" sibTransId="{88B717B4-7321-40B2-9188-D44449038163}"/>
    <dgm:cxn modelId="{E88C65E7-847F-4C8F-827F-F111BC923670}" srcId="{192E6F79-2566-4E4E-BB95-5BBE33046667}" destId="{77D8472E-F74B-467D-ACFE-5E4E46D92B50}" srcOrd="2" destOrd="0" parTransId="{4200C6FB-BAAC-42A5-B697-1DFD4D60194A}" sibTransId="{7BCA36C8-2840-4096-B24A-C9D9E64A80C0}"/>
    <dgm:cxn modelId="{14A52F21-7109-47D9-ABF1-F192663984C3}" type="presOf" srcId="{192E6F79-2566-4E4E-BB95-5BBE33046667}" destId="{421E6A78-1B09-4FAF-B5CE-F43134582F63}" srcOrd="0" destOrd="0" presId="urn:microsoft.com/office/officeart/2005/8/layout/radial4"/>
    <dgm:cxn modelId="{8B9473DC-49D6-4D9E-9BB4-7E8AFAB6A371}" type="presOf" srcId="{FEB242E0-A890-4E01-9C0C-B6FDC2ADC3AA}" destId="{F4429514-D6BE-4421-99B3-986A493A50AD}" srcOrd="0" destOrd="0" presId="urn:microsoft.com/office/officeart/2005/8/layout/radial4"/>
    <dgm:cxn modelId="{7DD8F988-DF34-48AB-9B83-A6AD4DF04078}" type="presOf" srcId="{EFCEE5DA-F965-45C9-A8B8-94F9D726FBD0}" destId="{76845AC7-8C59-46F4-8747-A9026F252CFB}" srcOrd="0" destOrd="0" presId="urn:microsoft.com/office/officeart/2005/8/layout/radial4"/>
    <dgm:cxn modelId="{D35E0694-97F7-4390-AF18-93F11C8EEB3E}" srcId="{192E6F79-2566-4E4E-BB95-5BBE33046667}" destId="{EFCEE5DA-F965-45C9-A8B8-94F9D726FBD0}" srcOrd="1" destOrd="0" parTransId="{FEB242E0-A890-4E01-9C0C-B6FDC2ADC3AA}" sibTransId="{170FE8A1-FB1B-4509-BDE9-5FFAA0201EF9}"/>
    <dgm:cxn modelId="{EED38100-7CA6-4CFC-9598-2C601837C5E9}" type="presOf" srcId="{AF883F94-224A-47EB-9897-E37656767ADE}" destId="{61B6977E-33DF-4784-B17E-6AB0E99BDE9E}" srcOrd="0" destOrd="0" presId="urn:microsoft.com/office/officeart/2005/8/layout/radial4"/>
    <dgm:cxn modelId="{02BCD7F9-CFBC-428C-854D-7224167F314E}" type="presOf" srcId="{77D8472E-F74B-467D-ACFE-5E4E46D92B50}" destId="{93050257-C3E8-4BBE-83AC-E377BDAADB3C}" srcOrd="0" destOrd="0" presId="urn:microsoft.com/office/officeart/2005/8/layout/radial4"/>
    <dgm:cxn modelId="{CC07F315-097E-4D96-8A2C-7B406070349D}" type="presOf" srcId="{17D2B76E-DE25-401E-BBA9-0B11C4C0B273}" destId="{A8EA498B-ECD0-443A-ADE9-517DC4B9D06D}" srcOrd="0" destOrd="0" presId="urn:microsoft.com/office/officeart/2005/8/layout/radial4"/>
    <dgm:cxn modelId="{22C00B4E-8C22-4668-BA87-06F7DBBB623C}" type="presOf" srcId="{17FE858C-774C-48CB-9217-C09043791560}" destId="{2347896D-4AD4-4050-9422-D7E79764B149}" srcOrd="0" destOrd="0" presId="urn:microsoft.com/office/officeart/2005/8/layout/radial4"/>
    <dgm:cxn modelId="{66B2DF17-EAB3-4116-BB23-35F3929E6D0F}" type="presParOf" srcId="{2347896D-4AD4-4050-9422-D7E79764B149}" destId="{421E6A78-1B09-4FAF-B5CE-F43134582F63}" srcOrd="0" destOrd="0" presId="urn:microsoft.com/office/officeart/2005/8/layout/radial4"/>
    <dgm:cxn modelId="{5B117458-3A92-4C3F-B415-31EB6CC583C1}" type="presParOf" srcId="{2347896D-4AD4-4050-9422-D7E79764B149}" destId="{A8EA498B-ECD0-443A-ADE9-517DC4B9D06D}" srcOrd="1" destOrd="0" presId="urn:microsoft.com/office/officeart/2005/8/layout/radial4"/>
    <dgm:cxn modelId="{E7BCA75D-8E6E-4A34-912C-A125CE5DDE1F}" type="presParOf" srcId="{2347896D-4AD4-4050-9422-D7E79764B149}" destId="{61B6977E-33DF-4784-B17E-6AB0E99BDE9E}" srcOrd="2" destOrd="0" presId="urn:microsoft.com/office/officeart/2005/8/layout/radial4"/>
    <dgm:cxn modelId="{14A1762E-5231-4FA3-B82D-2C212CC97D8D}" type="presParOf" srcId="{2347896D-4AD4-4050-9422-D7E79764B149}" destId="{F4429514-D6BE-4421-99B3-986A493A50AD}" srcOrd="3" destOrd="0" presId="urn:microsoft.com/office/officeart/2005/8/layout/radial4"/>
    <dgm:cxn modelId="{F3053821-E4D5-43C2-BD79-91AB10E96A6D}" type="presParOf" srcId="{2347896D-4AD4-4050-9422-D7E79764B149}" destId="{76845AC7-8C59-46F4-8747-A9026F252CFB}" srcOrd="4" destOrd="0" presId="urn:microsoft.com/office/officeart/2005/8/layout/radial4"/>
    <dgm:cxn modelId="{E4893BC1-0492-40DA-8CAF-59563C3C1E36}" type="presParOf" srcId="{2347896D-4AD4-4050-9422-D7E79764B149}" destId="{480FA80E-14DE-4ED7-AE0C-A132E91B3DBF}" srcOrd="5" destOrd="0" presId="urn:microsoft.com/office/officeart/2005/8/layout/radial4"/>
    <dgm:cxn modelId="{69F4C26A-1CC6-4883-9426-30E35C2FCA6C}" type="presParOf" srcId="{2347896D-4AD4-4050-9422-D7E79764B149}" destId="{93050257-C3E8-4BBE-83AC-E377BDAADB3C}" srcOrd="6" destOrd="0" presId="urn:microsoft.com/office/officeart/2005/8/layout/radial4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5793BCF-4073-4BB9-8D2B-9CBD7A998D93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0937645-C64A-4182-9427-F8088F46DEC8}">
      <dgm:prSet phldrT="[besedilo]" custT="1"/>
      <dgm:spPr/>
      <dgm:t>
        <a:bodyPr/>
        <a:lstStyle/>
        <a:p>
          <a:r>
            <a:rPr lang="en-US" sz="36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Modes de la </a:t>
          </a:r>
          <a:r>
            <a:rPr lang="en-US" sz="3600" b="1" dirty="0" err="1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repr</a:t>
          </a:r>
          <a:r>
            <a:rPr lang="fr-FR" sz="36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é</a:t>
          </a:r>
          <a:r>
            <a:rPr lang="en-US" sz="3600" b="1" dirty="0" err="1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sentation</a:t>
          </a:r>
          <a:endParaRPr lang="en-US" sz="3600" b="1" dirty="0">
            <a:solidFill>
              <a:schemeClr val="bg1"/>
            </a:solidFill>
            <a:latin typeface="Calibri" pitchFamily="34" charset="0"/>
            <a:cs typeface="Calibri" pitchFamily="34" charset="0"/>
          </a:endParaRPr>
        </a:p>
      </dgm:t>
    </dgm:pt>
    <dgm:pt modelId="{50EA8BC1-D363-47FF-AEF1-45B80A9B1194}" type="parTrans" cxnId="{35C7F077-FB90-48D7-8271-67DC460049BF}">
      <dgm:prSet/>
      <dgm:spPr/>
      <dgm:t>
        <a:bodyPr/>
        <a:lstStyle/>
        <a:p>
          <a:endParaRPr lang="en-US"/>
        </a:p>
      </dgm:t>
    </dgm:pt>
    <dgm:pt modelId="{77B637F8-3ABA-48A7-A118-F9E68B0BB7DA}" type="sibTrans" cxnId="{35C7F077-FB90-48D7-8271-67DC460049BF}">
      <dgm:prSet/>
      <dgm:spPr/>
      <dgm:t>
        <a:bodyPr/>
        <a:lstStyle/>
        <a:p>
          <a:endParaRPr lang="en-US"/>
        </a:p>
      </dgm:t>
    </dgm:pt>
    <dgm:pt modelId="{98509BA1-7E4C-4954-902F-7B24F5A12BBA}">
      <dgm:prSet phldrT="[besedilo]" custT="1"/>
      <dgm:spPr/>
      <dgm:t>
        <a:bodyPr/>
        <a:lstStyle/>
        <a:p>
          <a:r>
            <a:rPr lang="fr-FR" sz="28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Le discours rapporté</a:t>
          </a:r>
          <a:endParaRPr lang="en-US" sz="2800" b="1" dirty="0">
            <a:solidFill>
              <a:schemeClr val="bg1"/>
            </a:solidFill>
            <a:latin typeface="Calibri" pitchFamily="34" charset="0"/>
            <a:cs typeface="Calibri" pitchFamily="34" charset="0"/>
          </a:endParaRPr>
        </a:p>
      </dgm:t>
    </dgm:pt>
    <dgm:pt modelId="{B5470923-40FC-4800-81F9-A0F38749DA04}" type="parTrans" cxnId="{36E40A6D-85D9-4F25-B3BD-7DA0AD391F6C}">
      <dgm:prSet/>
      <dgm:spPr/>
      <dgm:t>
        <a:bodyPr/>
        <a:lstStyle/>
        <a:p>
          <a:endParaRPr lang="en-US"/>
        </a:p>
      </dgm:t>
    </dgm:pt>
    <dgm:pt modelId="{6BCBE431-2034-4550-952E-D32B2DB30BCA}" type="sibTrans" cxnId="{36E40A6D-85D9-4F25-B3BD-7DA0AD391F6C}">
      <dgm:prSet/>
      <dgm:spPr/>
      <dgm:t>
        <a:bodyPr/>
        <a:lstStyle/>
        <a:p>
          <a:endParaRPr lang="en-US"/>
        </a:p>
      </dgm:t>
    </dgm:pt>
    <dgm:pt modelId="{E7BEACC2-2E14-4176-8BA5-225B7D0B5225}">
      <dgm:prSet/>
      <dgm:spPr/>
      <dgm:t>
        <a:bodyPr/>
        <a:lstStyle/>
        <a:p>
          <a:endParaRPr lang="en-US"/>
        </a:p>
      </dgm:t>
    </dgm:pt>
    <dgm:pt modelId="{26E2A0F4-7420-4CB1-ACB8-F17DE83123B6}" type="parTrans" cxnId="{1D365718-89D2-465A-B565-64072CD0F00C}">
      <dgm:prSet/>
      <dgm:spPr/>
      <dgm:t>
        <a:bodyPr/>
        <a:lstStyle/>
        <a:p>
          <a:endParaRPr lang="en-US"/>
        </a:p>
      </dgm:t>
    </dgm:pt>
    <dgm:pt modelId="{592821AD-225C-4652-B33B-198215DB875D}" type="sibTrans" cxnId="{1D365718-89D2-465A-B565-64072CD0F00C}">
      <dgm:prSet/>
      <dgm:spPr/>
      <dgm:t>
        <a:bodyPr/>
        <a:lstStyle/>
        <a:p>
          <a:endParaRPr lang="en-US"/>
        </a:p>
      </dgm:t>
    </dgm:pt>
    <dgm:pt modelId="{6925FF05-DF98-4557-85D9-29461938073F}">
      <dgm:prSet/>
      <dgm:spPr/>
      <dgm:t>
        <a:bodyPr/>
        <a:lstStyle/>
        <a:p>
          <a:endParaRPr lang="en-US"/>
        </a:p>
      </dgm:t>
    </dgm:pt>
    <dgm:pt modelId="{0554ADB5-5783-4FFF-A6B7-D8E001E7972F}" type="parTrans" cxnId="{8EFBB2A2-0415-4A34-AB80-09765A6D7629}">
      <dgm:prSet/>
      <dgm:spPr/>
      <dgm:t>
        <a:bodyPr/>
        <a:lstStyle/>
        <a:p>
          <a:endParaRPr lang="en-US"/>
        </a:p>
      </dgm:t>
    </dgm:pt>
    <dgm:pt modelId="{23E63252-A024-4AC1-AEA5-EACD4D85922A}" type="sibTrans" cxnId="{8EFBB2A2-0415-4A34-AB80-09765A6D7629}">
      <dgm:prSet/>
      <dgm:spPr/>
      <dgm:t>
        <a:bodyPr/>
        <a:lstStyle/>
        <a:p>
          <a:endParaRPr lang="en-US"/>
        </a:p>
      </dgm:t>
    </dgm:pt>
    <dgm:pt modelId="{F42828B6-F69D-4E5B-95B9-B93D71050C6C}">
      <dgm:prSet/>
      <dgm:spPr/>
      <dgm:t>
        <a:bodyPr/>
        <a:lstStyle/>
        <a:p>
          <a:endParaRPr lang="en-US"/>
        </a:p>
      </dgm:t>
    </dgm:pt>
    <dgm:pt modelId="{E6BC5950-C214-401A-84D2-C631FE913C46}" type="parTrans" cxnId="{71569306-E6EC-419C-8874-93AF762BF00E}">
      <dgm:prSet/>
      <dgm:spPr/>
      <dgm:t>
        <a:bodyPr/>
        <a:lstStyle/>
        <a:p>
          <a:endParaRPr lang="en-US"/>
        </a:p>
      </dgm:t>
    </dgm:pt>
    <dgm:pt modelId="{73360329-D612-41E7-89D0-DD3F7B1B1C4C}" type="sibTrans" cxnId="{71569306-E6EC-419C-8874-93AF762BF00E}">
      <dgm:prSet/>
      <dgm:spPr/>
      <dgm:t>
        <a:bodyPr/>
        <a:lstStyle/>
        <a:p>
          <a:endParaRPr lang="en-US"/>
        </a:p>
      </dgm:t>
    </dgm:pt>
    <dgm:pt modelId="{65399034-16A6-41F9-AC1E-F9B8684CA045}">
      <dgm:prSet custT="1"/>
      <dgm:spPr/>
      <dgm:t>
        <a:bodyPr/>
        <a:lstStyle/>
        <a:p>
          <a:r>
            <a:rPr lang="fr-FR" sz="2800" b="1" dirty="0" smtClean="0">
              <a:solidFill>
                <a:schemeClr val="bg1"/>
              </a:solidFill>
            </a:rPr>
            <a:t>Le récit de paroles</a:t>
          </a:r>
          <a:endParaRPr lang="en-US" sz="2800" b="1" dirty="0">
            <a:solidFill>
              <a:schemeClr val="bg1"/>
            </a:solidFill>
          </a:endParaRPr>
        </a:p>
      </dgm:t>
    </dgm:pt>
    <dgm:pt modelId="{CEE4B2BD-086C-4B17-A32C-7A52D987B51E}" type="parTrans" cxnId="{E69B03A8-3D1F-4A7F-B337-C708870B6626}">
      <dgm:prSet/>
      <dgm:spPr/>
      <dgm:t>
        <a:bodyPr/>
        <a:lstStyle/>
        <a:p>
          <a:endParaRPr lang="en-US"/>
        </a:p>
      </dgm:t>
    </dgm:pt>
    <dgm:pt modelId="{E0034211-0140-435C-A056-D285E0312DFE}" type="sibTrans" cxnId="{E69B03A8-3D1F-4A7F-B337-C708870B6626}">
      <dgm:prSet/>
      <dgm:spPr/>
      <dgm:t>
        <a:bodyPr/>
        <a:lstStyle/>
        <a:p>
          <a:endParaRPr lang="en-US"/>
        </a:p>
      </dgm:t>
    </dgm:pt>
    <dgm:pt modelId="{B011F117-BF23-4A41-80DA-8AD1CD3A3220}">
      <dgm:prSet custT="1"/>
      <dgm:spPr/>
      <dgm:t>
        <a:bodyPr/>
        <a:lstStyle/>
        <a:p>
          <a:r>
            <a:rPr lang="fr-FR" sz="28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Le discours narrativisé</a:t>
          </a:r>
          <a:endParaRPr lang="en-US" sz="2800" b="1" dirty="0">
            <a:solidFill>
              <a:schemeClr val="bg1"/>
            </a:solidFill>
            <a:latin typeface="Calibri" pitchFamily="34" charset="0"/>
            <a:cs typeface="Calibri" pitchFamily="34" charset="0"/>
          </a:endParaRPr>
        </a:p>
      </dgm:t>
    </dgm:pt>
    <dgm:pt modelId="{D280AE25-A02B-4A65-9FED-8249578CF022}" type="parTrans" cxnId="{4C243475-4033-4BDA-9AF1-B4BAB4755EB1}">
      <dgm:prSet/>
      <dgm:spPr/>
      <dgm:t>
        <a:bodyPr/>
        <a:lstStyle/>
        <a:p>
          <a:endParaRPr lang="en-US"/>
        </a:p>
      </dgm:t>
    </dgm:pt>
    <dgm:pt modelId="{619731EA-1358-40AA-95F0-18EDD5021BD0}" type="sibTrans" cxnId="{4C243475-4033-4BDA-9AF1-B4BAB4755EB1}">
      <dgm:prSet/>
      <dgm:spPr/>
      <dgm:t>
        <a:bodyPr/>
        <a:lstStyle/>
        <a:p>
          <a:endParaRPr lang="en-US"/>
        </a:p>
      </dgm:t>
    </dgm:pt>
    <dgm:pt modelId="{772B1DC6-2195-46FF-9C2F-13F0CC0FE7C7}" type="pres">
      <dgm:prSet presAssocID="{15793BCF-4073-4BB9-8D2B-9CBD7A998D9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A32AA6B-58B2-4414-B29C-0B6278F5E295}" type="pres">
      <dgm:prSet presAssocID="{60937645-C64A-4182-9427-F8088F46DEC8}" presName="centerShape" presStyleLbl="node0" presStyleIdx="0" presStyleCnt="1" custScaleX="152082"/>
      <dgm:spPr/>
      <dgm:t>
        <a:bodyPr/>
        <a:lstStyle/>
        <a:p>
          <a:endParaRPr lang="en-US"/>
        </a:p>
      </dgm:t>
    </dgm:pt>
    <dgm:pt modelId="{5F86D467-FB3C-4790-8C11-05B598FFBAAD}" type="pres">
      <dgm:prSet presAssocID="{CEE4B2BD-086C-4B17-A32C-7A52D987B51E}" presName="parTrans" presStyleLbl="bgSibTrans2D1" presStyleIdx="0" presStyleCnt="3"/>
      <dgm:spPr/>
      <dgm:t>
        <a:bodyPr/>
        <a:lstStyle/>
        <a:p>
          <a:endParaRPr lang="en-US"/>
        </a:p>
      </dgm:t>
    </dgm:pt>
    <dgm:pt modelId="{93A0E30E-0316-4AB8-B046-1509E18550E7}" type="pres">
      <dgm:prSet presAssocID="{65399034-16A6-41F9-AC1E-F9B8684CA04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C82964-9106-4952-AC7B-CA7FF800E498}" type="pres">
      <dgm:prSet presAssocID="{D280AE25-A02B-4A65-9FED-8249578CF022}" presName="parTrans" presStyleLbl="bgSibTrans2D1" presStyleIdx="1" presStyleCnt="3"/>
      <dgm:spPr/>
      <dgm:t>
        <a:bodyPr/>
        <a:lstStyle/>
        <a:p>
          <a:endParaRPr lang="en-US"/>
        </a:p>
      </dgm:t>
    </dgm:pt>
    <dgm:pt modelId="{20F017E1-7F15-4161-8CA8-8C9538BC139D}" type="pres">
      <dgm:prSet presAssocID="{B011F117-BF23-4A41-80DA-8AD1CD3A322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505EFB-431B-4BC6-97E8-5B7FBAEB7848}" type="pres">
      <dgm:prSet presAssocID="{B5470923-40FC-4800-81F9-A0F38749DA04}" presName="parTrans" presStyleLbl="bgSibTrans2D1" presStyleIdx="2" presStyleCnt="3"/>
      <dgm:spPr/>
      <dgm:t>
        <a:bodyPr/>
        <a:lstStyle/>
        <a:p>
          <a:endParaRPr lang="en-US"/>
        </a:p>
      </dgm:t>
    </dgm:pt>
    <dgm:pt modelId="{D464FC1D-14EF-4072-831E-4D80080EA33C}" type="pres">
      <dgm:prSet presAssocID="{98509BA1-7E4C-4954-902F-7B24F5A12BB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B1BAA80-D56C-41D5-89CE-68B035AD772B}" type="presOf" srcId="{60937645-C64A-4182-9427-F8088F46DEC8}" destId="{FA32AA6B-58B2-4414-B29C-0B6278F5E295}" srcOrd="0" destOrd="0" presId="urn:microsoft.com/office/officeart/2005/8/layout/radial4"/>
    <dgm:cxn modelId="{B74D48F6-0BDE-4D92-82FF-434F08136626}" type="presOf" srcId="{65399034-16A6-41F9-AC1E-F9B8684CA045}" destId="{93A0E30E-0316-4AB8-B046-1509E18550E7}" srcOrd="0" destOrd="0" presId="urn:microsoft.com/office/officeart/2005/8/layout/radial4"/>
    <dgm:cxn modelId="{4FF926FC-3CBE-441E-B20B-7B9F501D5726}" type="presOf" srcId="{98509BA1-7E4C-4954-902F-7B24F5A12BBA}" destId="{D464FC1D-14EF-4072-831E-4D80080EA33C}" srcOrd="0" destOrd="0" presId="urn:microsoft.com/office/officeart/2005/8/layout/radial4"/>
    <dgm:cxn modelId="{4C243475-4033-4BDA-9AF1-B4BAB4755EB1}" srcId="{60937645-C64A-4182-9427-F8088F46DEC8}" destId="{B011F117-BF23-4A41-80DA-8AD1CD3A3220}" srcOrd="1" destOrd="0" parTransId="{D280AE25-A02B-4A65-9FED-8249578CF022}" sibTransId="{619731EA-1358-40AA-95F0-18EDD5021BD0}"/>
    <dgm:cxn modelId="{8EFBB2A2-0415-4A34-AB80-09765A6D7629}" srcId="{15793BCF-4073-4BB9-8D2B-9CBD7A998D93}" destId="{6925FF05-DF98-4557-85D9-29461938073F}" srcOrd="2" destOrd="0" parTransId="{0554ADB5-5783-4FFF-A6B7-D8E001E7972F}" sibTransId="{23E63252-A024-4AC1-AEA5-EACD4D85922A}"/>
    <dgm:cxn modelId="{81DDB584-FFAD-4E93-AD3E-6BEA9ADCEB13}" type="presOf" srcId="{15793BCF-4073-4BB9-8D2B-9CBD7A998D93}" destId="{772B1DC6-2195-46FF-9C2F-13F0CC0FE7C7}" srcOrd="0" destOrd="0" presId="urn:microsoft.com/office/officeart/2005/8/layout/radial4"/>
    <dgm:cxn modelId="{E69B03A8-3D1F-4A7F-B337-C708870B6626}" srcId="{60937645-C64A-4182-9427-F8088F46DEC8}" destId="{65399034-16A6-41F9-AC1E-F9B8684CA045}" srcOrd="0" destOrd="0" parTransId="{CEE4B2BD-086C-4B17-A32C-7A52D987B51E}" sibTransId="{E0034211-0140-435C-A056-D285E0312DFE}"/>
    <dgm:cxn modelId="{1685910E-C4CF-482D-BD1D-0A7667D25CC6}" type="presOf" srcId="{CEE4B2BD-086C-4B17-A32C-7A52D987B51E}" destId="{5F86D467-FB3C-4790-8C11-05B598FFBAAD}" srcOrd="0" destOrd="0" presId="urn:microsoft.com/office/officeart/2005/8/layout/radial4"/>
    <dgm:cxn modelId="{33C0B3A2-E0D2-437B-8135-7E0044B6B960}" type="presOf" srcId="{D280AE25-A02B-4A65-9FED-8249578CF022}" destId="{24C82964-9106-4952-AC7B-CA7FF800E498}" srcOrd="0" destOrd="0" presId="urn:microsoft.com/office/officeart/2005/8/layout/radial4"/>
    <dgm:cxn modelId="{1D365718-89D2-465A-B565-64072CD0F00C}" srcId="{15793BCF-4073-4BB9-8D2B-9CBD7A998D93}" destId="{E7BEACC2-2E14-4176-8BA5-225B7D0B5225}" srcOrd="3" destOrd="0" parTransId="{26E2A0F4-7420-4CB1-ACB8-F17DE83123B6}" sibTransId="{592821AD-225C-4652-B33B-198215DB875D}"/>
    <dgm:cxn modelId="{35C7F077-FB90-48D7-8271-67DC460049BF}" srcId="{15793BCF-4073-4BB9-8D2B-9CBD7A998D93}" destId="{60937645-C64A-4182-9427-F8088F46DEC8}" srcOrd="0" destOrd="0" parTransId="{50EA8BC1-D363-47FF-AEF1-45B80A9B1194}" sibTransId="{77B637F8-3ABA-48A7-A118-F9E68B0BB7DA}"/>
    <dgm:cxn modelId="{36E40A6D-85D9-4F25-B3BD-7DA0AD391F6C}" srcId="{60937645-C64A-4182-9427-F8088F46DEC8}" destId="{98509BA1-7E4C-4954-902F-7B24F5A12BBA}" srcOrd="2" destOrd="0" parTransId="{B5470923-40FC-4800-81F9-A0F38749DA04}" sibTransId="{6BCBE431-2034-4550-952E-D32B2DB30BCA}"/>
    <dgm:cxn modelId="{81A0F739-F849-4628-A458-CA18E977290C}" type="presOf" srcId="{B5470923-40FC-4800-81F9-A0F38749DA04}" destId="{B0505EFB-431B-4BC6-97E8-5B7FBAEB7848}" srcOrd="0" destOrd="0" presId="urn:microsoft.com/office/officeart/2005/8/layout/radial4"/>
    <dgm:cxn modelId="{71569306-E6EC-419C-8874-93AF762BF00E}" srcId="{15793BCF-4073-4BB9-8D2B-9CBD7A998D93}" destId="{F42828B6-F69D-4E5B-95B9-B93D71050C6C}" srcOrd="1" destOrd="0" parTransId="{E6BC5950-C214-401A-84D2-C631FE913C46}" sibTransId="{73360329-D612-41E7-89D0-DD3F7B1B1C4C}"/>
    <dgm:cxn modelId="{BC75AC8A-B585-4031-A3C4-A3163FAF0956}" type="presOf" srcId="{B011F117-BF23-4A41-80DA-8AD1CD3A3220}" destId="{20F017E1-7F15-4161-8CA8-8C9538BC139D}" srcOrd="0" destOrd="0" presId="urn:microsoft.com/office/officeart/2005/8/layout/radial4"/>
    <dgm:cxn modelId="{F5706ED5-5618-49F5-AFF1-3B7BE072EE26}" type="presParOf" srcId="{772B1DC6-2195-46FF-9C2F-13F0CC0FE7C7}" destId="{FA32AA6B-58B2-4414-B29C-0B6278F5E295}" srcOrd="0" destOrd="0" presId="urn:microsoft.com/office/officeart/2005/8/layout/radial4"/>
    <dgm:cxn modelId="{64C545BE-5E20-4DB9-98FD-EE78D116C425}" type="presParOf" srcId="{772B1DC6-2195-46FF-9C2F-13F0CC0FE7C7}" destId="{5F86D467-FB3C-4790-8C11-05B598FFBAAD}" srcOrd="1" destOrd="0" presId="urn:microsoft.com/office/officeart/2005/8/layout/radial4"/>
    <dgm:cxn modelId="{70053628-9D01-4BB0-8D91-4EA1890EA89B}" type="presParOf" srcId="{772B1DC6-2195-46FF-9C2F-13F0CC0FE7C7}" destId="{93A0E30E-0316-4AB8-B046-1509E18550E7}" srcOrd="2" destOrd="0" presId="urn:microsoft.com/office/officeart/2005/8/layout/radial4"/>
    <dgm:cxn modelId="{6B505F26-65A1-42A6-8C5A-7DB7D4AC2127}" type="presParOf" srcId="{772B1DC6-2195-46FF-9C2F-13F0CC0FE7C7}" destId="{24C82964-9106-4952-AC7B-CA7FF800E498}" srcOrd="3" destOrd="0" presId="urn:microsoft.com/office/officeart/2005/8/layout/radial4"/>
    <dgm:cxn modelId="{C3382EF0-941E-4CD5-8F1B-00963650F1AB}" type="presParOf" srcId="{772B1DC6-2195-46FF-9C2F-13F0CC0FE7C7}" destId="{20F017E1-7F15-4161-8CA8-8C9538BC139D}" srcOrd="4" destOrd="0" presId="urn:microsoft.com/office/officeart/2005/8/layout/radial4"/>
    <dgm:cxn modelId="{A1C47D93-A659-4344-A2BD-63EC237270CB}" type="presParOf" srcId="{772B1DC6-2195-46FF-9C2F-13F0CC0FE7C7}" destId="{B0505EFB-431B-4BC6-97E8-5B7FBAEB7848}" srcOrd="5" destOrd="0" presId="urn:microsoft.com/office/officeart/2005/8/layout/radial4"/>
    <dgm:cxn modelId="{80CC0CDD-61DC-494C-B31E-2CC59F70FA48}" type="presParOf" srcId="{772B1DC6-2195-46FF-9C2F-13F0CC0FE7C7}" destId="{D464FC1D-14EF-4072-831E-4D80080EA33C}" srcOrd="6" destOrd="0" presId="urn:microsoft.com/office/officeart/2005/8/layout/radial4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51EB20D-234B-4753-BC69-5C1425772DBA}">
      <dsp:nvSpPr>
        <dsp:cNvPr id="0" name=""/>
        <dsp:cNvSpPr/>
      </dsp:nvSpPr>
      <dsp:spPr>
        <a:xfrm>
          <a:off x="0" y="384900"/>
          <a:ext cx="6072198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115045-2444-4B1C-A373-D9ECBF441A2C}">
      <dsp:nvSpPr>
        <dsp:cNvPr id="0" name=""/>
        <dsp:cNvSpPr/>
      </dsp:nvSpPr>
      <dsp:spPr>
        <a:xfrm>
          <a:off x="303609" y="30660"/>
          <a:ext cx="4250538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660" tIns="0" rIns="16066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b="1" kern="1200" dirty="0" smtClean="0">
              <a:solidFill>
                <a:schemeClr val="bg1"/>
              </a:solidFill>
            </a:rPr>
            <a:t>Narrative</a:t>
          </a:r>
          <a:endParaRPr lang="en-US" sz="2400" b="1" kern="1200" dirty="0">
            <a:solidFill>
              <a:schemeClr val="bg1"/>
            </a:solidFill>
          </a:endParaRPr>
        </a:p>
      </dsp:txBody>
      <dsp:txXfrm>
        <a:off x="303609" y="30660"/>
        <a:ext cx="4250538" cy="708480"/>
      </dsp:txXfrm>
    </dsp:sp>
    <dsp:sp modelId="{2BAA8E6B-872C-4D23-9D49-FF12F492AA29}">
      <dsp:nvSpPr>
        <dsp:cNvPr id="0" name=""/>
        <dsp:cNvSpPr/>
      </dsp:nvSpPr>
      <dsp:spPr>
        <a:xfrm>
          <a:off x="0" y="1473540"/>
          <a:ext cx="6072198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E2700E-188B-4B61-9AE2-4E5A00A04423}">
      <dsp:nvSpPr>
        <dsp:cNvPr id="0" name=""/>
        <dsp:cNvSpPr/>
      </dsp:nvSpPr>
      <dsp:spPr>
        <a:xfrm>
          <a:off x="303609" y="1119300"/>
          <a:ext cx="4250538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660" tIns="0" rIns="16066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b="1" kern="1200" dirty="0" smtClean="0">
              <a:solidFill>
                <a:schemeClr val="bg1"/>
              </a:solidFill>
            </a:rPr>
            <a:t>De régie</a:t>
          </a:r>
          <a:endParaRPr lang="en-US" sz="2400" b="1" kern="1200" dirty="0">
            <a:solidFill>
              <a:schemeClr val="bg1"/>
            </a:solidFill>
          </a:endParaRPr>
        </a:p>
      </dsp:txBody>
      <dsp:txXfrm>
        <a:off x="303609" y="1119300"/>
        <a:ext cx="4250538" cy="708480"/>
      </dsp:txXfrm>
    </dsp:sp>
    <dsp:sp modelId="{4EDAE282-17FC-449D-AD57-40344F660C95}">
      <dsp:nvSpPr>
        <dsp:cNvPr id="0" name=""/>
        <dsp:cNvSpPr/>
      </dsp:nvSpPr>
      <dsp:spPr>
        <a:xfrm>
          <a:off x="0" y="2562180"/>
          <a:ext cx="6072198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4A4A99-DEFD-4340-B8D9-28842C943E0B}">
      <dsp:nvSpPr>
        <dsp:cNvPr id="0" name=""/>
        <dsp:cNvSpPr/>
      </dsp:nvSpPr>
      <dsp:spPr>
        <a:xfrm>
          <a:off x="303609" y="2207940"/>
          <a:ext cx="4250538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660" tIns="0" rIns="16066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b="1" kern="1200" dirty="0" smtClean="0">
              <a:solidFill>
                <a:schemeClr val="bg1"/>
              </a:solidFill>
            </a:rPr>
            <a:t>De communication</a:t>
          </a:r>
          <a:endParaRPr lang="en-US" sz="2400" b="1" kern="1200" dirty="0">
            <a:solidFill>
              <a:schemeClr val="bg1"/>
            </a:solidFill>
          </a:endParaRPr>
        </a:p>
      </dsp:txBody>
      <dsp:txXfrm>
        <a:off x="303609" y="2207940"/>
        <a:ext cx="4250538" cy="708480"/>
      </dsp:txXfrm>
    </dsp:sp>
    <dsp:sp modelId="{7C33FDC8-DFC7-4400-9EF4-C745D90A3FC8}">
      <dsp:nvSpPr>
        <dsp:cNvPr id="0" name=""/>
        <dsp:cNvSpPr/>
      </dsp:nvSpPr>
      <dsp:spPr>
        <a:xfrm>
          <a:off x="0" y="3650820"/>
          <a:ext cx="6072198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BFD3FF-A61A-4946-83DB-74AB7B1CC0B5}">
      <dsp:nvSpPr>
        <dsp:cNvPr id="0" name=""/>
        <dsp:cNvSpPr/>
      </dsp:nvSpPr>
      <dsp:spPr>
        <a:xfrm>
          <a:off x="303609" y="3296579"/>
          <a:ext cx="4250538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660" tIns="0" rIns="16066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b="1" kern="1200" dirty="0" smtClean="0">
              <a:solidFill>
                <a:schemeClr val="bg1"/>
              </a:solidFill>
            </a:rPr>
            <a:t>Testimoniale</a:t>
          </a:r>
          <a:endParaRPr lang="en-US" sz="2400" b="1" kern="1200" dirty="0">
            <a:solidFill>
              <a:schemeClr val="bg1"/>
            </a:solidFill>
          </a:endParaRPr>
        </a:p>
      </dsp:txBody>
      <dsp:txXfrm>
        <a:off x="303609" y="3296579"/>
        <a:ext cx="4250538" cy="70848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21E6A78-1B09-4FAF-B5CE-F43134582F63}">
      <dsp:nvSpPr>
        <dsp:cNvPr id="0" name=""/>
        <dsp:cNvSpPr/>
      </dsp:nvSpPr>
      <dsp:spPr>
        <a:xfrm>
          <a:off x="3128962" y="3766167"/>
          <a:ext cx="2886075" cy="288607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200" kern="1200"/>
        </a:p>
      </dsp:txBody>
      <dsp:txXfrm>
        <a:off x="3128962" y="3766167"/>
        <a:ext cx="2886075" cy="2886075"/>
      </dsp:txXfrm>
    </dsp:sp>
    <dsp:sp modelId="{A8EA498B-ECD0-443A-ADE9-517DC4B9D06D}">
      <dsp:nvSpPr>
        <dsp:cNvPr id="0" name=""/>
        <dsp:cNvSpPr/>
      </dsp:nvSpPr>
      <dsp:spPr>
        <a:xfrm rot="12900000">
          <a:off x="1161262" y="3224825"/>
          <a:ext cx="2328197" cy="82253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B6977E-33DF-4784-B17E-6AB0E99BDE9E}">
      <dsp:nvSpPr>
        <dsp:cNvPr id="0" name=""/>
        <dsp:cNvSpPr/>
      </dsp:nvSpPr>
      <dsp:spPr>
        <a:xfrm>
          <a:off x="901" y="1871683"/>
          <a:ext cx="2741771" cy="21934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000" kern="1200"/>
        </a:p>
      </dsp:txBody>
      <dsp:txXfrm>
        <a:off x="901" y="1871683"/>
        <a:ext cx="2741771" cy="2193417"/>
      </dsp:txXfrm>
    </dsp:sp>
    <dsp:sp modelId="{F4429514-D6BE-4421-99B3-986A493A50AD}">
      <dsp:nvSpPr>
        <dsp:cNvPr id="0" name=""/>
        <dsp:cNvSpPr/>
      </dsp:nvSpPr>
      <dsp:spPr>
        <a:xfrm rot="16200000">
          <a:off x="3407901" y="2055299"/>
          <a:ext cx="2328197" cy="82253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845AC7-8C59-46F4-8747-A9026F252CFB}">
      <dsp:nvSpPr>
        <dsp:cNvPr id="0" name=""/>
        <dsp:cNvSpPr/>
      </dsp:nvSpPr>
      <dsp:spPr>
        <a:xfrm>
          <a:off x="3201114" y="205757"/>
          <a:ext cx="2741771" cy="21934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000" kern="1200"/>
        </a:p>
      </dsp:txBody>
      <dsp:txXfrm>
        <a:off x="3201114" y="205757"/>
        <a:ext cx="2741771" cy="2193417"/>
      </dsp:txXfrm>
    </dsp:sp>
    <dsp:sp modelId="{480FA80E-14DE-4ED7-AE0C-A132E91B3DBF}">
      <dsp:nvSpPr>
        <dsp:cNvPr id="0" name=""/>
        <dsp:cNvSpPr/>
      </dsp:nvSpPr>
      <dsp:spPr>
        <a:xfrm rot="19500000">
          <a:off x="5654540" y="3224825"/>
          <a:ext cx="2328197" cy="82253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050257-C3E8-4BBE-83AC-E377BDAADB3C}">
      <dsp:nvSpPr>
        <dsp:cNvPr id="0" name=""/>
        <dsp:cNvSpPr/>
      </dsp:nvSpPr>
      <dsp:spPr>
        <a:xfrm>
          <a:off x="6401327" y="1871683"/>
          <a:ext cx="2741771" cy="21934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000" kern="1200"/>
        </a:p>
      </dsp:txBody>
      <dsp:txXfrm>
        <a:off x="6401327" y="1871683"/>
        <a:ext cx="2741771" cy="219341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32AA6B-58B2-4414-B29C-0B6278F5E295}">
      <dsp:nvSpPr>
        <dsp:cNvPr id="0" name=""/>
        <dsp:cNvSpPr/>
      </dsp:nvSpPr>
      <dsp:spPr>
        <a:xfrm>
          <a:off x="2377399" y="3766167"/>
          <a:ext cx="4389200" cy="288607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Modes de la </a:t>
          </a:r>
          <a:r>
            <a:rPr lang="en-US" sz="3600" b="1" kern="1200" dirty="0" err="1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repr</a:t>
          </a:r>
          <a:r>
            <a:rPr lang="fr-FR" sz="3600" b="1" kern="12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é</a:t>
          </a:r>
          <a:r>
            <a:rPr lang="en-US" sz="3600" b="1" kern="1200" dirty="0" err="1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sentation</a:t>
          </a:r>
          <a:endParaRPr lang="en-US" sz="3600" b="1" kern="1200" dirty="0">
            <a:solidFill>
              <a:schemeClr val="bg1"/>
            </a:solidFill>
            <a:latin typeface="Calibri" pitchFamily="34" charset="0"/>
            <a:cs typeface="Calibri" pitchFamily="34" charset="0"/>
          </a:endParaRPr>
        </a:p>
      </dsp:txBody>
      <dsp:txXfrm>
        <a:off x="2377399" y="3766167"/>
        <a:ext cx="4389200" cy="2886075"/>
      </dsp:txXfrm>
    </dsp:sp>
    <dsp:sp modelId="{5F86D467-FB3C-4790-8C11-05B598FFBAAD}">
      <dsp:nvSpPr>
        <dsp:cNvPr id="0" name=""/>
        <dsp:cNvSpPr/>
      </dsp:nvSpPr>
      <dsp:spPr>
        <a:xfrm rot="12900000">
          <a:off x="1194668" y="3118874"/>
          <a:ext cx="1958756" cy="82253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A0E30E-0316-4AB8-B046-1509E18550E7}">
      <dsp:nvSpPr>
        <dsp:cNvPr id="0" name=""/>
        <dsp:cNvSpPr/>
      </dsp:nvSpPr>
      <dsp:spPr>
        <a:xfrm>
          <a:off x="901" y="1871683"/>
          <a:ext cx="2741771" cy="21934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b="1" kern="1200" dirty="0" smtClean="0">
              <a:solidFill>
                <a:schemeClr val="bg1"/>
              </a:solidFill>
            </a:rPr>
            <a:t>Le récit de paroles</a:t>
          </a:r>
          <a:endParaRPr lang="en-US" sz="2800" b="1" kern="1200" dirty="0">
            <a:solidFill>
              <a:schemeClr val="bg1"/>
            </a:solidFill>
          </a:endParaRPr>
        </a:p>
      </dsp:txBody>
      <dsp:txXfrm>
        <a:off x="901" y="1871683"/>
        <a:ext cx="2741771" cy="2193417"/>
      </dsp:txXfrm>
    </dsp:sp>
    <dsp:sp modelId="{24C82964-9106-4952-AC7B-CA7FF800E498}">
      <dsp:nvSpPr>
        <dsp:cNvPr id="0" name=""/>
        <dsp:cNvSpPr/>
      </dsp:nvSpPr>
      <dsp:spPr>
        <a:xfrm rot="16200000">
          <a:off x="3407901" y="2055299"/>
          <a:ext cx="2328197" cy="82253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F017E1-7F15-4161-8CA8-8C9538BC139D}">
      <dsp:nvSpPr>
        <dsp:cNvPr id="0" name=""/>
        <dsp:cNvSpPr/>
      </dsp:nvSpPr>
      <dsp:spPr>
        <a:xfrm>
          <a:off x="3201114" y="205757"/>
          <a:ext cx="2741771" cy="21934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b="1" kern="12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Le discours narrativisé</a:t>
          </a:r>
          <a:endParaRPr lang="en-US" sz="2800" b="1" kern="1200" dirty="0">
            <a:solidFill>
              <a:schemeClr val="bg1"/>
            </a:solidFill>
            <a:latin typeface="Calibri" pitchFamily="34" charset="0"/>
            <a:cs typeface="Calibri" pitchFamily="34" charset="0"/>
          </a:endParaRPr>
        </a:p>
      </dsp:txBody>
      <dsp:txXfrm>
        <a:off x="3201114" y="205757"/>
        <a:ext cx="2741771" cy="2193417"/>
      </dsp:txXfrm>
    </dsp:sp>
    <dsp:sp modelId="{B0505EFB-431B-4BC6-97E8-5B7FBAEB7848}">
      <dsp:nvSpPr>
        <dsp:cNvPr id="0" name=""/>
        <dsp:cNvSpPr/>
      </dsp:nvSpPr>
      <dsp:spPr>
        <a:xfrm rot="19500000">
          <a:off x="5990575" y="3118874"/>
          <a:ext cx="1958756" cy="82253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64FC1D-14EF-4072-831E-4D80080EA33C}">
      <dsp:nvSpPr>
        <dsp:cNvPr id="0" name=""/>
        <dsp:cNvSpPr/>
      </dsp:nvSpPr>
      <dsp:spPr>
        <a:xfrm>
          <a:off x="6401327" y="1871683"/>
          <a:ext cx="2741771" cy="21934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b="1" kern="12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Le discours rapporté</a:t>
          </a:r>
          <a:endParaRPr lang="en-US" sz="2800" b="1" kern="1200" dirty="0">
            <a:solidFill>
              <a:schemeClr val="bg1"/>
            </a:solidFill>
            <a:latin typeface="Calibri" pitchFamily="34" charset="0"/>
            <a:cs typeface="Calibri" pitchFamily="34" charset="0"/>
          </a:endParaRPr>
        </a:p>
      </dsp:txBody>
      <dsp:txXfrm>
        <a:off x="6401327" y="1871683"/>
        <a:ext cx="2741771" cy="21934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nakokraki trikotnik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slov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9" name="Podnaslov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l-SI" smtClean="0"/>
              <a:t>Kliknite, če želite urediti slog podnaslova matrice</a:t>
            </a:r>
            <a:endParaRPr kumimoji="0" lang="en-US"/>
          </a:p>
        </p:txBody>
      </p:sp>
      <p:sp>
        <p:nvSpPr>
          <p:cNvPr id="28" name="Ograda datuma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86653CB-041F-4A92-A8EA-EC9EF26D5C02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17" name="Ograda noge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Ograda številke diapozitiva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53BB7537-4144-403D-BBA9-59EC10A788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653CB-041F-4A92-A8EA-EC9EF26D5C02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B7537-4144-403D-BBA9-59EC10A788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653CB-041F-4A92-A8EA-EC9EF26D5C02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B7537-4144-403D-BBA9-59EC10A788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86653CB-041F-4A92-A8EA-EC9EF26D5C02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B7537-4144-403D-BBA9-59EC10A788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Glava odsek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kotni trikotnik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Enakokraki trikotnik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86653CB-041F-4A92-A8EA-EC9EF26D5C02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53BB7537-4144-403D-BBA9-59EC10A7887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Raven konek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Raven konek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86653CB-041F-4A92-A8EA-EC9EF26D5C02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3BB7537-4144-403D-BBA9-59EC10A788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rimerjav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5" name="Ograda vsebine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7" name="Ograda datuma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86653CB-041F-4A92-A8EA-EC9EF26D5C02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53BB7537-4144-403D-BBA9-59EC10A788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653CB-041F-4A92-A8EA-EC9EF26D5C02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B7537-4144-403D-BBA9-59EC10A788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datuma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86653CB-041F-4A92-A8EA-EC9EF26D5C02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3BB7537-4144-403D-BBA9-59EC10A788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1_Naslov in vsebin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86653CB-041F-4A92-A8EA-EC9EF26D5C02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53BB7537-4144-403D-BBA9-59EC10A788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Naslov in slik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l-SI" smtClean="0"/>
              <a:t>Kliknite ikono, če želite dodati sliko</a:t>
            </a:r>
            <a:endParaRPr kumimoji="0" lang="en-US" dirty="0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86653CB-041F-4A92-A8EA-EC9EF26D5C02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53BB7537-4144-403D-BBA9-59EC10A788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avokotni trikotnik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Raven konek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Raven konek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Ograda naslova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13" name="Ograda besedila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  <a:p>
            <a:pPr lvl="1" eaLnBrk="1" latinLnBrk="0" hangingPunct="1"/>
            <a:r>
              <a:rPr kumimoji="0" lang="sl-SI" smtClean="0"/>
              <a:t>Druga raven</a:t>
            </a:r>
          </a:p>
          <a:p>
            <a:pPr lvl="2" eaLnBrk="1" latinLnBrk="0" hangingPunct="1"/>
            <a:r>
              <a:rPr kumimoji="0" lang="sl-SI" smtClean="0"/>
              <a:t>Tretja raven</a:t>
            </a:r>
          </a:p>
          <a:p>
            <a:pPr lvl="3" eaLnBrk="1" latinLnBrk="0" hangingPunct="1"/>
            <a:r>
              <a:rPr kumimoji="0" lang="sl-SI" smtClean="0"/>
              <a:t>Četrta raven</a:t>
            </a:r>
          </a:p>
          <a:p>
            <a:pPr lvl="4" eaLnBrk="1" latinLnBrk="0" hangingPunct="1"/>
            <a:r>
              <a:rPr kumimoji="0" lang="sl-SI" smtClean="0"/>
              <a:t>Peta raven</a:t>
            </a:r>
            <a:endParaRPr kumimoji="0" lang="en-US"/>
          </a:p>
        </p:txBody>
      </p:sp>
      <p:sp>
        <p:nvSpPr>
          <p:cNvPr id="14" name="Ograda datuma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86653CB-041F-4A92-A8EA-EC9EF26D5C02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3" name="Ograda noge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Ograda številke diapozitiva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BB7537-4144-403D-BBA9-59EC10A7887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diagramLayout" Target="../diagrams/layout2.xml"/><Relationship Id="rId7" Type="http://schemas.openxmlformats.org/officeDocument/2006/relationships/diagramLayout" Target="../diagrams/layout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openxmlformats.org/officeDocument/2006/relationships/diagramData" Target="../diagrams/data3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microsoft.com/office/2007/relationships/diagramDrawing" Target="../diagrams/drawing2.xml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fr.wikipedia.org/wiki/Fichier:Shan_Sa_internet_3.jpg" TargetMode="External"/><Relationship Id="rId2" Type="http://schemas.openxmlformats.org/officeDocument/2006/relationships/hyperlink" Target="http://fr.wikipedia.org/wiki/Shan_Sa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http://upload.wikimedia.org/wikipedia/commons/thumb/2/23/Shan_Sa_internet_3.jpg/220px-Shan_Sa_internet_3.jpg" TargetMode="Externa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30352" y="2633472"/>
            <a:ext cx="7772400" cy="4571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fr-FR" b="1" dirty="0" smtClean="0"/>
              <a:t>                         </a:t>
            </a:r>
            <a:r>
              <a:rPr lang="fr-FR" sz="3200" b="1" dirty="0" smtClean="0"/>
              <a:t> </a:t>
            </a:r>
          </a:p>
          <a:p>
            <a:r>
              <a:rPr lang="fr-FR" sz="3200" b="1" dirty="0" smtClean="0"/>
              <a:t>                          Université d’État </a:t>
            </a:r>
            <a:r>
              <a:rPr lang="fr-FR" sz="3200" b="1" dirty="0" err="1" smtClean="0"/>
              <a:t>Javakhishvili</a:t>
            </a:r>
            <a:endParaRPr lang="fr-FR" sz="3200" b="1" dirty="0" smtClean="0"/>
          </a:p>
          <a:p>
            <a:endParaRPr lang="fr-FR" sz="3200" b="1" dirty="0" smtClean="0"/>
          </a:p>
          <a:p>
            <a:endParaRPr lang="fr-FR" sz="3200" b="1" dirty="0" smtClean="0"/>
          </a:p>
          <a:p>
            <a:endParaRPr lang="fr-FR" sz="3200" b="1" dirty="0" smtClean="0"/>
          </a:p>
          <a:p>
            <a:r>
              <a:rPr lang="fr-FR" sz="4000" b="1" dirty="0" smtClean="0"/>
              <a:t>                     La </a:t>
            </a:r>
            <a:r>
              <a:rPr lang="fr-FR" sz="4000" b="1" dirty="0" smtClean="0">
                <a:latin typeface="Calibri" pitchFamily="34" charset="0"/>
                <a:cs typeface="Calibri" pitchFamily="34" charset="0"/>
              </a:rPr>
              <a:t>joueuse de go </a:t>
            </a:r>
            <a:endParaRPr lang="fr-FR" sz="4000" b="1" dirty="0" smtClean="0"/>
          </a:p>
          <a:p>
            <a:endParaRPr lang="fr-FR" sz="3200" b="1" dirty="0" smtClean="0"/>
          </a:p>
          <a:p>
            <a:endParaRPr lang="fr-FR" sz="3200" b="1" dirty="0" smtClean="0"/>
          </a:p>
          <a:p>
            <a:r>
              <a:rPr lang="fr-FR" sz="3200" b="1" dirty="0" smtClean="0"/>
              <a:t>                                                 </a:t>
            </a:r>
            <a:r>
              <a:rPr lang="fr-FR" sz="3000" b="1" dirty="0" err="1" smtClean="0"/>
              <a:t>Kétévan</a:t>
            </a:r>
            <a:r>
              <a:rPr lang="fr-FR" sz="3000" b="1" dirty="0" smtClean="0"/>
              <a:t> </a:t>
            </a:r>
            <a:r>
              <a:rPr lang="fr-FR" sz="3000" b="1" dirty="0" err="1" smtClean="0"/>
              <a:t>Biachvili</a:t>
            </a:r>
            <a:endParaRPr lang="fr-FR" sz="3000" b="1" dirty="0" smtClean="0"/>
          </a:p>
          <a:p>
            <a:r>
              <a:rPr lang="fr-FR" sz="2900" b="1" dirty="0" smtClean="0"/>
              <a:t>               </a:t>
            </a:r>
            <a:r>
              <a:rPr lang="fr-FR" sz="2900" b="1" dirty="0" err="1" smtClean="0"/>
              <a:t>Etudiante</a:t>
            </a:r>
            <a:r>
              <a:rPr lang="fr-FR" sz="2900" b="1" dirty="0" smtClean="0"/>
              <a:t> de master de première  année </a:t>
            </a:r>
          </a:p>
          <a:p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slov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zzz</a:t>
            </a:r>
            <a:endParaRPr lang="en-US" sz="2400" dirty="0"/>
          </a:p>
        </p:txBody>
      </p:sp>
      <p:sp>
        <p:nvSpPr>
          <p:cNvPr id="10" name="Ograda besedila 9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Ograda vsebine 8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ClrTx/>
              <a:buFont typeface="Wingdings" pitchFamily="2" charset="2"/>
              <a:buChar char="q"/>
            </a:pP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les fonctions des narrateurs </a:t>
            </a:r>
          </a:p>
        </p:txBody>
      </p:sp>
      <p:graphicFrame>
        <p:nvGraphicFramePr>
          <p:cNvPr id="12" name="Diagram 11"/>
          <p:cNvGraphicFramePr/>
          <p:nvPr/>
        </p:nvGraphicFramePr>
        <p:xfrm>
          <a:off x="1071538" y="1571612"/>
          <a:ext cx="6072198" cy="428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" name="Zaobljeni pravokotnik 4"/>
          <p:cNvSpPr/>
          <p:nvPr/>
        </p:nvSpPr>
        <p:spPr>
          <a:xfrm>
            <a:off x="3535015" y="5749601"/>
            <a:ext cx="4181368" cy="63931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60660" tIns="0" rIns="160660" bIns="0" numCol="1" spcCol="1270" anchor="ctr" anchorCtr="0">
            <a:noAutofit/>
          </a:bodyPr>
          <a:lstStyle/>
          <a:p>
            <a:pPr lvl="0" algn="l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b="0" kern="1200" dirty="0" smtClean="0">
              <a:latin typeface="+mj-lt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8" name="Ograda vsebine 7"/>
          <p:cNvGraphicFramePr>
            <a:graphicFrameLocks noGrp="1"/>
          </p:cNvGraphicFramePr>
          <p:nvPr>
            <p:ph sz="half" idx="1"/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Ograda vsebine 6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6857999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448056" lvl="1" indent="-384048">
              <a:buSzPct val="80000"/>
              <a:buFont typeface="Wingdings 2"/>
              <a:buChar char=""/>
            </a:pPr>
            <a:r>
              <a:rPr lang="fr-F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                       </a:t>
            </a:r>
            <a:endParaRPr lang="en-US" dirty="0"/>
          </a:p>
        </p:txBody>
      </p:sp>
      <p:graphicFrame>
        <p:nvGraphicFramePr>
          <p:cNvPr id="9" name="Diagram 8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6857999"/>
          </a:xfrm>
        </p:spPr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6857999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>
              <a:buClrTx/>
              <a:buFont typeface="Wingdings" pitchFamily="2" charset="2"/>
              <a:buChar char="q"/>
            </a:pP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Dans le texte il y a Une transgression. Il  se passe le déplacement des niveaux narratifs.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Il est à remarquer  une relation </a:t>
            </a:r>
            <a:r>
              <a:rPr lang="fr-FR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intermediale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(Le jeu de go et la vie).</a:t>
            </a:r>
          </a:p>
          <a:p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lvl="0">
              <a:buClrTx/>
              <a:buFont typeface="Wingdings" pitchFamily="2" charset="2"/>
              <a:buChar char="q"/>
            </a:pPr>
            <a:r>
              <a:rPr lang="fr-F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La focalisation est interne.</a:t>
            </a:r>
          </a:p>
          <a:p>
            <a:pPr lvl="0">
              <a:buClrTx/>
              <a:buNone/>
            </a:pPr>
            <a:r>
              <a:rPr lang="fr-F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    </a:t>
            </a:r>
            <a:endParaRPr lang="en-US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Dans le roman il y a deux récits, qui se déroulent parallèlement(double focalisation ). </a:t>
            </a:r>
          </a:p>
          <a:p>
            <a:endParaRPr lang="fr-FR" sz="2400" b="1" dirty="0" smtClean="0"/>
          </a:p>
          <a:p>
            <a:pPr>
              <a:buClrTx/>
              <a:buFont typeface="Wingdings" pitchFamily="2" charset="2"/>
              <a:buChar char="q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Presque dans toutes les chapitres Le temps de l’histoire est plus long que le temps de racontée (TH&gt;TR) sauf la dernière.</a:t>
            </a:r>
          </a:p>
          <a:p>
            <a:pPr>
              <a:buClr>
                <a:schemeClr val="bg1"/>
              </a:buClr>
              <a:buNone/>
            </a:pPr>
            <a:endParaRPr lang="en-US" sz="2400" b="1" dirty="0" smtClean="0"/>
          </a:p>
          <a:p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dirty="0" smtClean="0"/>
              <a:t> </a:t>
            </a:r>
            <a:endParaRPr lang="en-US" b="1" dirty="0" smtClean="0"/>
          </a:p>
          <a:p>
            <a:endParaRPr 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Ograda vsebine 6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68579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Ograda vsebine 9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6857999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>
              <a:buClrTx/>
              <a:buFont typeface="Wingdings" pitchFamily="2" charset="2"/>
              <a:buChar char="q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 moment de la narration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La narration est intercalée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La vitesse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La scène                                  </a:t>
            </a: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Le sommaire</a:t>
            </a:r>
          </a:p>
          <a:p>
            <a:pPr>
              <a:buClrTx/>
              <a:buFont typeface="Wingdings" pitchFamily="2" charset="2"/>
              <a:buChar char="q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La fréquence</a:t>
            </a: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Mode répétitif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 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L’ordre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 texte est plein d’</a:t>
            </a:r>
            <a:r>
              <a:rPr lang="fr-FR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analepses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, mais il y a aussi quelques prolepses. Quand une chinoise se souvient   l’origine de sa famille. Et Le soldat japonais – la mort de son père.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Les anachroniques sont subjectives.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dirty="0" smtClean="0"/>
              <a:t> </a:t>
            </a:r>
            <a:endParaRPr lang="en-US" b="1" dirty="0" smtClean="0"/>
          </a:p>
          <a:p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0" y="1"/>
            <a:ext cx="9144000" cy="68579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6857999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>
              <a:buClrTx/>
              <a:buFont typeface="Wingdings" pitchFamily="2" charset="2"/>
              <a:buChar char="q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 fonctionnement de la description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lvl="0"/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521208" lvl="0" indent="-457200">
              <a:buClrTx/>
              <a:buFont typeface="+mj-lt"/>
              <a:buAutoNum type="arabicPeriod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L’</a:t>
            </a:r>
            <a:r>
              <a:rPr lang="fr-FR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aspectualisation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- L’action se passe sur la Place de la Mairie et le personnage se trouve au milieu de l’action.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521208" lvl="0" indent="-457200">
              <a:buClrTx/>
              <a:buFont typeface="+mj-lt"/>
              <a:buAutoNum type="arabicPeriod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La mise en relation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521208" lvl="0" indent="-457200">
              <a:buClrTx/>
              <a:buFont typeface="+mj-lt"/>
              <a:buAutoNum type="arabicPeriod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structurer géographiquement l’espace- Place de Mairie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521208" lvl="0" indent="-457200">
              <a:buClrTx/>
              <a:buFont typeface="+mj-lt"/>
              <a:buAutoNum type="arabicPeriod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 recours a des adverbes temporelles- midi, Place de la Mairie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521208" lvl="0" indent="-457200">
              <a:buClrTx/>
              <a:buFont typeface="+mj-lt"/>
              <a:buAutoNum type="arabicPeriod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animer la description-Le narrateur ne décrit pas très détaillé les actions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                 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68579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6857999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lvl="1">
              <a:buClrTx/>
              <a:buFont typeface="Wingdings" pitchFamily="2" charset="2"/>
              <a:buChar char="q"/>
            </a:pPr>
            <a:r>
              <a:rPr lang="fr-F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Les fonctions de la description</a:t>
            </a:r>
            <a:endParaRPr lang="en-US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None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     </a:t>
            </a:r>
            <a:r>
              <a:rPr lang="fr-FR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Mimésique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+ 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Mathesique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+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Narrative+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Estethique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+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L’auteur n’adresse pas à l’ironie.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Dans le texte il n’y pas d’anticipations. Le lecteur ne sait pas ce qui se passera dans autres chapitres.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 </a:t>
            </a:r>
            <a:endParaRPr lang="en-US" sz="2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6857999"/>
          </a:xfrm>
        </p:spPr>
        <p:txBody>
          <a:bodyPr>
            <a:normAutofit fontScale="77500" lnSpcReduction="20000"/>
          </a:bodyPr>
          <a:lstStyle/>
          <a:p>
            <a:endParaRPr lang="en-US" dirty="0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6857999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 lvl="0">
              <a:buClrTx/>
              <a:buFont typeface="Wingdings" pitchFamily="2" charset="2"/>
              <a:buChar char="q"/>
            </a:pPr>
            <a:r>
              <a:rPr lang="fr-FR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Les personnages (modèle  sémiotique)</a:t>
            </a:r>
            <a:endParaRPr lang="en-US" sz="28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 </a:t>
            </a:r>
            <a:endParaRPr lang="en-US" sz="28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Les acteurs- Une Chinoise, Un Japonais   </a:t>
            </a:r>
            <a:endParaRPr lang="en-US" sz="28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Les actants selon </a:t>
            </a:r>
            <a:r>
              <a:rPr lang="fr-FR" sz="28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Greimas</a:t>
            </a:r>
            <a:r>
              <a:rPr lang="fr-FR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 :</a:t>
            </a:r>
            <a:endParaRPr lang="en-US" sz="28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8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Sujet-Objet</a:t>
            </a:r>
            <a:endParaRPr lang="en-US" sz="28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8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Opposant-Adjuvant</a:t>
            </a:r>
            <a:endParaRPr lang="en-US" sz="28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8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Destinateur-Destinataire</a:t>
            </a:r>
            <a:endParaRPr lang="en-US" sz="28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 </a:t>
            </a:r>
            <a:endParaRPr lang="en-US" sz="28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lvl="0">
              <a:buClrTx/>
              <a:buFont typeface="Wingdings" pitchFamily="2" charset="2"/>
              <a:buChar char="q"/>
            </a:pPr>
            <a:r>
              <a:rPr lang="fr-FR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Les personnages (modèle sémiologique)</a:t>
            </a:r>
            <a:endParaRPr lang="en-US" sz="28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 </a:t>
            </a:r>
            <a:endParaRPr lang="en-US" sz="28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Les deux personnages sont les personnages -embrayeurs. </a:t>
            </a:r>
            <a:endParaRPr lang="en-US" sz="28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 </a:t>
            </a:r>
            <a:endParaRPr lang="en-US" sz="28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lvl="0">
              <a:buClrTx/>
              <a:buFont typeface="Wingdings" pitchFamily="2" charset="2"/>
              <a:buChar char="q"/>
            </a:pPr>
            <a:r>
              <a:rPr lang="fr-FR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L’analyse de personnage selon Amon</a:t>
            </a:r>
            <a:endParaRPr lang="en-US" sz="28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1. L’être de personnage</a:t>
            </a:r>
            <a:endParaRPr lang="en-US" sz="28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 nom- Le lecteur ne sait pas les prénoms des protagonistes</a:t>
            </a:r>
            <a:endParaRPr lang="en-US" sz="28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2. La psychologie- les personnages parlent et pensent beaucoup et cela permet de deviner leurs cotes psychologiques.</a:t>
            </a:r>
            <a:endParaRPr lang="en-US" sz="28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3. La biographie- elle définit les actions des personnages</a:t>
            </a:r>
            <a:r>
              <a:rPr lang="fr-FR" dirty="0" smtClean="0"/>
              <a:t>.</a:t>
            </a:r>
            <a:endParaRPr lang="en-US" b="1" dirty="0" smtClean="0"/>
          </a:p>
          <a:p>
            <a:r>
              <a:rPr lang="fr-FR" dirty="0" smtClean="0"/>
              <a:t> </a:t>
            </a:r>
            <a:endParaRPr lang="en-US" b="1" dirty="0" smtClean="0"/>
          </a:p>
          <a:p>
            <a:endParaRPr lang="en-US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457200" y="1"/>
            <a:ext cx="4038600" cy="6248400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 flipH="1">
            <a:off x="0" y="0"/>
            <a:ext cx="9144000" cy="6857999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endParaRPr lang="en-US" dirty="0" smtClean="0"/>
          </a:p>
          <a:p>
            <a:pPr>
              <a:buClrTx/>
              <a:buFont typeface="Wingdings" pitchFamily="2" charset="2"/>
              <a:buChar char="q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Selon Philipe Amon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 rôle de personnage au développement de récit est important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Dans ce texte, il est clair, les rôles actantiels dans le programme narratif des autres personnages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578358" lvl="0" indent="-514350">
              <a:buClrTx/>
              <a:buFont typeface="+mj-lt"/>
              <a:buAutoNum type="arabicPeriod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la qualification – La Chinoise joue au go.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578358" lvl="0" indent="-514350">
              <a:buClrTx/>
              <a:buFont typeface="+mj-lt"/>
              <a:buAutoNum type="arabicPeriod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L’autonomie- le lecteur a l’impression que les personnages sont très indépendants.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578358" lvl="0" indent="-514350">
              <a:buClrTx/>
              <a:buFont typeface="+mj-lt"/>
              <a:buAutoNum type="arabicPeriod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La fonctionnalité - ils prennent facilement leurs décisions.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 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en-US" sz="28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68579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6857999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>
              <a:buClrTx/>
              <a:buFont typeface="Wingdings" pitchFamily="2" charset="2"/>
              <a:buChar char="q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Les personnages (modèle </a:t>
            </a:r>
            <a:r>
              <a:rPr lang="fr-FR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semio-pragmatique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)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 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1. L’effet- personne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L’auteur donne l’illusion qu’il n’est pas le créateur des personnages, il est seulement un simple observateur de ce dernier.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2. Le code affectif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 lecteur sent et éprouve tout les sentiment, comme les personnages. Le lecteur </a:t>
            </a:r>
            <a:r>
              <a:rPr lang="fr-FR" sz="2400" b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partage </a:t>
            </a:r>
            <a:r>
              <a:rPr lang="fr-FR" sz="2400" b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les émotions 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de ces  derniers.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 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68579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6857999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buClrTx/>
              <a:buFont typeface="Wingdings" pitchFamily="2" charset="2"/>
              <a:buChar char="q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Éléments intertextuels :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Kamakura  - </a:t>
            </a:r>
            <a:r>
              <a:rPr lang="fr-FR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empereur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Poème japonais de </a:t>
            </a:r>
            <a:r>
              <a:rPr lang="fr-FR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Heiji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Extrait  du </a:t>
            </a:r>
            <a:r>
              <a:rPr lang="fr-FR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no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de </a:t>
            </a:r>
            <a:r>
              <a:rPr lang="fr-FR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Zeami</a:t>
            </a: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Éléments </a:t>
            </a:r>
            <a:r>
              <a:rPr lang="fr-FR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métatextuels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: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Magakure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– livre de Jocho </a:t>
            </a:r>
            <a:r>
              <a:rPr lang="fr-FR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Iamamoto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Zhvany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FR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Zi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–philosophe chinois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Poème de Ise Monogatari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Poème de Issa – poète japonais(18 siècle) 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Poème de Li </a:t>
            </a:r>
            <a:r>
              <a:rPr lang="fr-FR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Yu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(Chine)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Poème de Li </a:t>
            </a:r>
            <a:r>
              <a:rPr lang="fr-FR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Po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(Chine)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qeta\Desktop\la joueuse de go\untitled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0"/>
            <a:ext cx="8786874" cy="1285859"/>
          </a:xfrm>
        </p:spPr>
        <p:txBody>
          <a:bodyPr/>
          <a:lstStyle/>
          <a:p>
            <a:r>
              <a:rPr lang="en-US" sz="3200" dirty="0" err="1" smtClean="0">
                <a:latin typeface="AcadNusx" pitchFamily="2" charset="0"/>
              </a:rPr>
              <a:t>Aalgirdas</a:t>
            </a:r>
            <a:r>
              <a:rPr lang="en-US" sz="3200" dirty="0" smtClean="0">
                <a:latin typeface="AcadNusx" pitchFamily="2" charset="0"/>
              </a:rPr>
              <a:t> </a:t>
            </a:r>
            <a:r>
              <a:rPr lang="en-US" sz="3200" dirty="0" err="1" smtClean="0">
                <a:latin typeface="AcadNusx" pitchFamily="2" charset="0"/>
              </a:rPr>
              <a:t>graimas</a:t>
            </a:r>
            <a:r>
              <a:rPr lang="en-US" sz="3200" dirty="0" smtClean="0">
                <a:latin typeface="AcadNusx" pitchFamily="2" charset="0"/>
              </a:rPr>
              <a:t> </a:t>
            </a:r>
            <a:r>
              <a:rPr lang="en-US" sz="3200" dirty="0" err="1" smtClean="0">
                <a:latin typeface="AcadNusx" pitchFamily="2" charset="0"/>
              </a:rPr>
              <a:t>aqtanturi</a:t>
            </a:r>
            <a:r>
              <a:rPr lang="en-US" sz="3200" dirty="0" smtClean="0">
                <a:latin typeface="AcadNusx" pitchFamily="2" charset="0"/>
              </a:rPr>
              <a:t> </a:t>
            </a:r>
            <a:r>
              <a:rPr lang="en-US" sz="3200" dirty="0" err="1" smtClean="0">
                <a:latin typeface="AcadNusx" pitchFamily="2" charset="0"/>
              </a:rPr>
              <a:t>sistema</a:t>
            </a:r>
            <a:r>
              <a:rPr lang="en-US" dirty="0" smtClean="0"/>
              <a:t>.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lvl="8"/>
            <a:r>
              <a:rPr lang="en-US" sz="4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Le </a:t>
            </a:r>
            <a:r>
              <a:rPr lang="fr-FR" sz="40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shéma</a:t>
            </a:r>
            <a:r>
              <a:rPr lang="fr-FR" sz="4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de </a:t>
            </a:r>
            <a:r>
              <a:rPr lang="en-US" sz="40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Greimas</a:t>
            </a:r>
            <a:r>
              <a:rPr lang="en-US" sz="4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(1) </a:t>
            </a:r>
            <a:endParaRPr lang="ru-RU" sz="1200" dirty="0"/>
          </a:p>
        </p:txBody>
      </p:sp>
      <p:sp>
        <p:nvSpPr>
          <p:cNvPr id="4" name="Овал 3"/>
          <p:cNvSpPr/>
          <p:nvPr/>
        </p:nvSpPr>
        <p:spPr>
          <a:xfrm>
            <a:off x="0" y="3214686"/>
            <a:ext cx="2214578" cy="171451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Japon</a:t>
            </a:r>
            <a:endParaRPr lang="ru-RU" sz="2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571736" y="3286124"/>
            <a:ext cx="2071702" cy="171451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 soldat japonais</a:t>
            </a:r>
          </a:p>
        </p:txBody>
      </p:sp>
      <p:sp>
        <p:nvSpPr>
          <p:cNvPr id="6" name="Овал 5"/>
          <p:cNvSpPr/>
          <p:nvPr/>
        </p:nvSpPr>
        <p:spPr>
          <a:xfrm>
            <a:off x="4929190" y="3214686"/>
            <a:ext cx="2000264" cy="171451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</a:t>
            </a: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’amour de la </a:t>
            </a:r>
            <a:r>
              <a:rPr lang="en-US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joueuse</a:t>
            </a: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de go</a:t>
            </a:r>
            <a:endParaRPr lang="ru-RU" sz="2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000892" y="3214686"/>
            <a:ext cx="2143108" cy="171451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Chine</a:t>
            </a:r>
            <a:endParaRPr lang="ru-RU" sz="2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2214546" y="3857628"/>
            <a:ext cx="35719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643438" y="3929066"/>
            <a:ext cx="42862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6858016" y="3929066"/>
            <a:ext cx="50006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2357422" y="1357298"/>
            <a:ext cx="2571768" cy="157163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 </a:t>
            </a:r>
            <a:r>
              <a:rPr lang="en-US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jeu</a:t>
            </a: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de go</a:t>
            </a:r>
            <a:endParaRPr lang="ru-RU" sz="2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4929190" y="5214926"/>
            <a:ext cx="2143140" cy="164307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Norme culturelle et politique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Стрелка вниз 22"/>
          <p:cNvSpPr/>
          <p:nvPr/>
        </p:nvSpPr>
        <p:spPr>
          <a:xfrm>
            <a:off x="5857884" y="4929198"/>
            <a:ext cx="484632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верх 16"/>
          <p:cNvSpPr/>
          <p:nvPr/>
        </p:nvSpPr>
        <p:spPr>
          <a:xfrm>
            <a:off x="3428992" y="2928934"/>
            <a:ext cx="484632" cy="42862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0"/>
            <a:ext cx="8786874" cy="1285859"/>
          </a:xfrm>
        </p:spPr>
        <p:txBody>
          <a:bodyPr/>
          <a:lstStyle/>
          <a:p>
            <a:r>
              <a:rPr lang="en-US" sz="3200" dirty="0" err="1" smtClean="0">
                <a:latin typeface="AcadNusx" pitchFamily="2" charset="0"/>
              </a:rPr>
              <a:t>Aalgirdas</a:t>
            </a:r>
            <a:r>
              <a:rPr lang="en-US" sz="3200" dirty="0" smtClean="0">
                <a:latin typeface="AcadNusx" pitchFamily="2" charset="0"/>
              </a:rPr>
              <a:t> </a:t>
            </a:r>
            <a:r>
              <a:rPr lang="en-US" sz="3200" dirty="0" err="1" smtClean="0">
                <a:latin typeface="AcadNusx" pitchFamily="2" charset="0"/>
              </a:rPr>
              <a:t>graimas</a:t>
            </a:r>
            <a:r>
              <a:rPr lang="en-US" sz="3200" dirty="0" smtClean="0">
                <a:latin typeface="AcadNusx" pitchFamily="2" charset="0"/>
              </a:rPr>
              <a:t> </a:t>
            </a:r>
            <a:r>
              <a:rPr lang="en-US" sz="3200" dirty="0" err="1" smtClean="0">
                <a:latin typeface="AcadNusx" pitchFamily="2" charset="0"/>
              </a:rPr>
              <a:t>aqtanturi</a:t>
            </a:r>
            <a:r>
              <a:rPr lang="en-US" sz="3200" dirty="0" smtClean="0">
                <a:latin typeface="AcadNusx" pitchFamily="2" charset="0"/>
              </a:rPr>
              <a:t> </a:t>
            </a:r>
            <a:r>
              <a:rPr lang="en-US" sz="3200" dirty="0" err="1" smtClean="0">
                <a:latin typeface="AcadNusx" pitchFamily="2" charset="0"/>
              </a:rPr>
              <a:t>sistema</a:t>
            </a:r>
            <a:r>
              <a:rPr lang="en-US" dirty="0" smtClean="0"/>
              <a:t>.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lvl="8"/>
            <a:endParaRPr lang="en-US" sz="28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lvl="8"/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 </a:t>
            </a:r>
            <a:r>
              <a:rPr lang="en-US" sz="4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 </a:t>
            </a:r>
            <a:r>
              <a:rPr lang="fr-FR" sz="40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shéma</a:t>
            </a:r>
            <a:r>
              <a:rPr lang="fr-FR" sz="4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de </a:t>
            </a:r>
            <a:r>
              <a:rPr lang="en-US" sz="40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Greimas</a:t>
            </a:r>
            <a:r>
              <a:rPr lang="en-US" sz="4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(2)</a:t>
            </a:r>
            <a:endParaRPr lang="ru-RU" sz="40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0" y="3214686"/>
            <a:ext cx="2214578" cy="171451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Japon</a:t>
            </a:r>
            <a:endParaRPr lang="ru-RU" sz="2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571736" y="3286124"/>
            <a:ext cx="2071702" cy="171451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Le </a:t>
            </a:r>
            <a:r>
              <a:rPr lang="en-US" sz="2000" b="1" dirty="0" err="1" smtClean="0">
                <a:solidFill>
                  <a:schemeClr val="bg1"/>
                </a:solidFill>
              </a:rPr>
              <a:t>soldat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Japonais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929190" y="3214686"/>
            <a:ext cx="2000264" cy="171451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chemeClr val="bg1"/>
                </a:solidFill>
              </a:rPr>
              <a:t>L’arr</a:t>
            </a:r>
            <a:r>
              <a:rPr lang="fr-FR" sz="2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é</a:t>
            </a:r>
            <a:r>
              <a:rPr lang="en-US" sz="2000" b="1" dirty="0" smtClean="0">
                <a:solidFill>
                  <a:schemeClr val="bg1"/>
                </a:solidFill>
              </a:rPr>
              <a:t>station les </a:t>
            </a:r>
            <a:r>
              <a:rPr lang="en-US" sz="2000" b="1" dirty="0" err="1" smtClean="0">
                <a:solidFill>
                  <a:schemeClr val="bg1"/>
                </a:solidFill>
              </a:rPr>
              <a:t>terroristes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Chinois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000892" y="3286124"/>
            <a:ext cx="2143108" cy="171451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Chine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2214546" y="3857628"/>
            <a:ext cx="35719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643438" y="3929066"/>
            <a:ext cx="42862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6858016" y="3929066"/>
            <a:ext cx="50006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2357422" y="1357298"/>
            <a:ext cx="2571768" cy="157163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Arm</a:t>
            </a:r>
            <a:r>
              <a:rPr lang="fr-FR" sz="2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é</a:t>
            </a:r>
            <a:r>
              <a:rPr lang="en-US" sz="2000" b="1" dirty="0" smtClean="0">
                <a:solidFill>
                  <a:schemeClr val="bg1"/>
                </a:solidFill>
              </a:rPr>
              <a:t>e </a:t>
            </a:r>
            <a:r>
              <a:rPr lang="en-US" sz="2000" b="1" dirty="0" err="1" smtClean="0">
                <a:solidFill>
                  <a:schemeClr val="bg1"/>
                </a:solidFill>
              </a:rPr>
              <a:t>japonaise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4929190" y="5214926"/>
            <a:ext cx="2143140" cy="164307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bg1"/>
                </a:solidFill>
              </a:rPr>
              <a:t>L’amour</a:t>
            </a:r>
            <a:r>
              <a:rPr lang="en-US" b="1" dirty="0" smtClean="0">
                <a:solidFill>
                  <a:schemeClr val="bg1"/>
                </a:solidFill>
              </a:rPr>
              <a:t> par rapport 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à</a:t>
            </a:r>
            <a:r>
              <a:rPr lang="en-US" b="1" dirty="0" smtClean="0">
                <a:solidFill>
                  <a:schemeClr val="bg1"/>
                </a:solidFill>
              </a:rPr>
              <a:t> La </a:t>
            </a:r>
            <a:r>
              <a:rPr lang="en-US" b="1" dirty="0" err="1" smtClean="0">
                <a:solidFill>
                  <a:schemeClr val="bg1"/>
                </a:solidFill>
              </a:rPr>
              <a:t>joueuse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Chinaoise</a:t>
            </a:r>
            <a:r>
              <a:rPr lang="en-US" b="1" dirty="0" smtClean="0">
                <a:solidFill>
                  <a:schemeClr val="bg1"/>
                </a:solidFill>
              </a:rPr>
              <a:t> de  go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3" name="Стрелка вниз 22"/>
          <p:cNvSpPr/>
          <p:nvPr/>
        </p:nvSpPr>
        <p:spPr>
          <a:xfrm>
            <a:off x="5857884" y="4929198"/>
            <a:ext cx="484632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верх 16"/>
          <p:cNvSpPr/>
          <p:nvPr/>
        </p:nvSpPr>
        <p:spPr>
          <a:xfrm>
            <a:off x="3428992" y="2928934"/>
            <a:ext cx="484632" cy="42862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                                </a:t>
            </a: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Merci de </a:t>
            </a:r>
            <a:r>
              <a:rPr lang="en-US" sz="40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votre</a:t>
            </a:r>
            <a:r>
              <a:rPr lang="en-US" sz="40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attention!</a:t>
            </a:r>
          </a:p>
          <a:p>
            <a:endParaRPr 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7" name="Ograda vsebine 6"/>
          <p:cNvGraphicFramePr>
            <a:graphicFrameLocks noGrp="1"/>
          </p:cNvGraphicFramePr>
          <p:nvPr>
            <p:ph sz="half" idx="1"/>
          </p:nvPr>
        </p:nvGraphicFramePr>
        <p:xfrm>
          <a:off x="2182970" y="6539674"/>
          <a:ext cx="129860" cy="682690"/>
        </p:xfrm>
        <a:graphic>
          <a:graphicData uri="http://schemas.openxmlformats.org/drawingml/2006/table">
            <a:tbl>
              <a:tblPr/>
              <a:tblGrid>
                <a:gridCol w="25794"/>
                <a:gridCol w="104066"/>
              </a:tblGrid>
              <a:tr h="0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" b="0">
                        <a:solidFill>
                          <a:srgbClr val="FFFF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97" marR="197" marT="197" marB="1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C60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" b="0">
                        <a:latin typeface="Times New Roman"/>
                        <a:ea typeface="Times New Roman"/>
                      </a:endParaRPr>
                    </a:p>
                  </a:txBody>
                  <a:tcPr marL="197" marR="197" marT="197" marB="1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" b="0">
                        <a:latin typeface="Times New Roman"/>
                        <a:ea typeface="Times New Roman"/>
                      </a:endParaRPr>
                    </a:p>
                  </a:txBody>
                  <a:tcPr marL="197" marR="197" marT="197" marB="1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" b="0">
                        <a:latin typeface="Times New Roman"/>
                        <a:ea typeface="Times New Roman"/>
                      </a:endParaRPr>
                    </a:p>
                  </a:txBody>
                  <a:tcPr marL="197" marR="197" marT="197" marB="1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8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00" b="1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571500" algn="l"/>
                        </a:tabLst>
                      </a:pPr>
                      <a:r>
                        <a:rPr lang="en-US" sz="100" b="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hlinkClick r:id="rId2"/>
                        </a:rPr>
                        <a:t>4 Œuvres</a:t>
                      </a:r>
                      <a:endParaRPr lang="en-US" sz="100" b="1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571500" algn="l"/>
                        </a:tabLst>
                      </a:pPr>
                      <a:r>
                        <a:rPr lang="en-US" sz="100" b="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hlinkClick r:id="rId2"/>
                        </a:rPr>
                        <a:t>5 Liens externes</a:t>
                      </a:r>
                      <a:r>
                        <a:rPr lang="en-US" sz="100" b="0">
                          <a:latin typeface="Times New Roman"/>
                          <a:ea typeface="Times New Roman"/>
                        </a:rPr>
                        <a:t> </a:t>
                      </a:r>
                      <a:endParaRPr lang="en-US" sz="100" b="1">
                        <a:latin typeface="Times New Roman"/>
                        <a:ea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SzPts val="1000"/>
                        <a:buFont typeface="Courier New"/>
                        <a:buChar char="o"/>
                        <a:tabLst>
                          <a:tab pos="1028700" algn="l"/>
                        </a:tabLst>
                      </a:pPr>
                      <a:r>
                        <a:rPr lang="en-US" sz="100" b="0" u="sng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/>
                        </a:rPr>
                        <a:t>5.1 Extraits</a:t>
                      </a:r>
                      <a:endParaRPr lang="en-US" sz="1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7" marR="197" marT="197" marB="19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1894" marR="1894" marT="947" marB="947">
                    <a:lnL>
                      <a:noFill/>
                    </a:lnL>
                    <a:lnT>
                      <a:noFill/>
                    </a:lnT>
                  </a:tcPr>
                </a:tc>
              </a:tr>
            </a:tbl>
          </a:graphicData>
        </a:graphic>
      </p:graphicFrame>
      <p:sp>
        <p:nvSpPr>
          <p:cNvPr id="6" name="Ograda vsebine 5"/>
          <p:cNvSpPr>
            <a:spLocks noGrp="1"/>
          </p:cNvSpPr>
          <p:nvPr>
            <p:ph sz="half" idx="2"/>
          </p:nvPr>
        </p:nvSpPr>
        <p:spPr>
          <a:xfrm>
            <a:off x="4071934" y="0"/>
            <a:ext cx="5072066" cy="6857999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pPr>
              <a:buNone/>
            </a:pPr>
            <a:r>
              <a:rPr lang="fr-F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Shan Sa est une écrivain  française</a:t>
            </a:r>
          </a:p>
          <a:p>
            <a:pPr>
              <a:buNone/>
            </a:pPr>
            <a:r>
              <a:rPr lang="fr-F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d'origine Chinoise.  Née en Chine,</a:t>
            </a:r>
          </a:p>
          <a:p>
            <a:pPr>
              <a:buNone/>
            </a:pPr>
            <a:r>
              <a:rPr lang="fr-F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Shan Sa est le  pseudonyme qui</a:t>
            </a:r>
          </a:p>
          <a:p>
            <a:pPr>
              <a:buNone/>
            </a:pPr>
            <a:r>
              <a:rPr lang="fr-F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signifie ’’bruissement de vent dans la</a:t>
            </a:r>
          </a:p>
          <a:p>
            <a:pPr>
              <a:buNone/>
            </a:pPr>
            <a:r>
              <a:rPr lang="fr-F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montagne’’ en chinois.  À 12 ans, elle</a:t>
            </a:r>
          </a:p>
          <a:p>
            <a:pPr>
              <a:buNone/>
            </a:pPr>
            <a:r>
              <a:rPr lang="fr-F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obtient le premier prix du concours</a:t>
            </a:r>
          </a:p>
          <a:p>
            <a:pPr>
              <a:buNone/>
            </a:pPr>
            <a:r>
              <a:rPr lang="fr-F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national de poésie des enfants.</a:t>
            </a:r>
            <a:endParaRPr lang="en-US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fr-F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En 1990, Shan Sa  quitte Pékin pour</a:t>
            </a:r>
          </a:p>
          <a:p>
            <a:pPr>
              <a:buNone/>
            </a:pPr>
            <a:r>
              <a:rPr lang="fr-F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Paris grâce à une bourse du</a:t>
            </a:r>
          </a:p>
          <a:p>
            <a:pPr>
              <a:buNone/>
            </a:pPr>
            <a:r>
              <a:rPr lang="fr-F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gouvernement français. Elle y termine</a:t>
            </a:r>
          </a:p>
          <a:p>
            <a:pPr>
              <a:buNone/>
            </a:pPr>
            <a:r>
              <a:rPr lang="fr-F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ses études de philosophie. De 1994 à</a:t>
            </a:r>
          </a:p>
          <a:p>
            <a:pPr>
              <a:buNone/>
            </a:pPr>
            <a:r>
              <a:rPr lang="fr-F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1996, Sa  est secrétaire du peintre</a:t>
            </a:r>
          </a:p>
          <a:p>
            <a:pPr>
              <a:buNone/>
            </a:pPr>
            <a:r>
              <a:rPr lang="fr-F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Balthus. </a:t>
            </a:r>
            <a:endParaRPr lang="en-US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fr-F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Aujourd’hui Shan Sa est une des</a:t>
            </a:r>
          </a:p>
          <a:p>
            <a:pPr>
              <a:buNone/>
            </a:pPr>
            <a:r>
              <a:rPr lang="fr-F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écrivains célèbres dans le monde.</a:t>
            </a:r>
            <a:endParaRPr lang="en-US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  <p:pic>
        <p:nvPicPr>
          <p:cNvPr id="2049" name="Picture 1" descr="Shan Sa">
            <a:hlinkClick r:id="rId3" tooltip="&quot;Shan Sa&quot;"/>
          </p:cNvPr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0" y="0"/>
            <a:ext cx="4071934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0" y="0"/>
            <a:ext cx="4572000" cy="6857999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buClr>
                <a:schemeClr val="bg1"/>
              </a:buClr>
              <a:buFont typeface="Wingdings" pitchFamily="2" charset="2"/>
              <a:buChar char="q"/>
            </a:pPr>
            <a:endParaRPr lang="fr-FR" sz="2800" b="1" i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>
                <a:schemeClr val="bg1"/>
              </a:buClr>
              <a:buFont typeface="Wingdings" pitchFamily="2" charset="2"/>
              <a:buChar char="q"/>
            </a:pPr>
            <a:endParaRPr lang="fr-FR" sz="2800" b="1" i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>
                <a:schemeClr val="bg1"/>
              </a:buClr>
              <a:buFont typeface="Wingdings" pitchFamily="2" charset="2"/>
              <a:buChar char="q"/>
            </a:pPr>
            <a:r>
              <a:rPr lang="fr-FR" sz="2800" b="1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La joueuse de go 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est le  troisième roman de Shan Sa</a:t>
            </a:r>
            <a:r>
              <a:rPr lang="fr-FR" sz="2400" b="1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>
              <a:buClr>
                <a:schemeClr val="bg1"/>
              </a:buClr>
              <a:buFont typeface="Wingdings" pitchFamily="2" charset="2"/>
              <a:buChar char="q"/>
            </a:pP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>
                <a:schemeClr val="bg1"/>
              </a:buClr>
              <a:buFont typeface="Wingdings" pitchFamily="2" charset="2"/>
              <a:buChar char="q"/>
            </a:pP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>
                <a:schemeClr val="bg1"/>
              </a:buClr>
              <a:buFont typeface="Wingdings" pitchFamily="2" charset="2"/>
              <a:buChar char="q"/>
            </a:pP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>
                <a:schemeClr val="bg1"/>
              </a:buClr>
              <a:buFont typeface="Wingdings" pitchFamily="2" charset="2"/>
              <a:buChar char="q"/>
            </a:pP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>
                <a:schemeClr val="bg1"/>
              </a:buClr>
              <a:buFont typeface="Wingdings" pitchFamily="2" charset="2"/>
              <a:buChar char="q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Ce livre a obtenu  le Goncourt de Lycéens et passe la barre des 100 000 exemplaires.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  <p:pic>
        <p:nvPicPr>
          <p:cNvPr id="5" name="Ograda vsebine 4" descr="khgvf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0" y="0"/>
            <a:ext cx="457200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6857999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6857999"/>
          </a:xfrm>
        </p:spPr>
        <p:txBody>
          <a:bodyPr>
            <a:normAutofit/>
          </a:bodyPr>
          <a:lstStyle/>
          <a:p>
            <a:pPr marL="521208" indent="-457200">
              <a:buClrTx/>
              <a:buFont typeface="Wingdings" pitchFamily="2" charset="2"/>
              <a:buChar char="q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 contexte historique de ce récit est celui de l’occupation de la</a:t>
            </a:r>
          </a:p>
          <a:p>
            <a:pPr>
              <a:buNone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Mandchourie par l’Empire du Japon, bien décidé à soumette la Chine</a:t>
            </a:r>
          </a:p>
          <a:p>
            <a:pPr>
              <a:buNone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entière. En ce moment  sur la Place des Mille Vents  la joueuse de go</a:t>
            </a:r>
          </a:p>
          <a:p>
            <a:pPr>
              <a:buNone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chinoise et le  militaire japonais  se jouent  le go. Leur attirance parait</a:t>
            </a:r>
          </a:p>
          <a:p>
            <a:pPr>
              <a:buNone/>
            </a:pP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inexplicable, </a:t>
            </a:r>
            <a:r>
              <a:rPr lang="en-US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presque</a:t>
            </a: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incompréhensible</a:t>
            </a:r>
            <a:r>
              <a:rPr lang="en-US" sz="2400" b="1" dirty="0" smtClean="0">
                <a:solidFill>
                  <a:schemeClr val="bg1"/>
                </a:solidFill>
              </a:rPr>
              <a:t>.</a:t>
            </a: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la collision née entre un Japonais et une Chinoise dans une guerre</a:t>
            </a:r>
          </a:p>
          <a:p>
            <a:pPr>
              <a:buNone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opposant leurs deux nations, est l’ultime occasion pour Shan Sa de</a:t>
            </a:r>
          </a:p>
          <a:p>
            <a:pPr>
              <a:buNone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démontrer la cruauté des hommes, que l’amour parvient parfois à</a:t>
            </a:r>
          </a:p>
          <a:p>
            <a:pPr>
              <a:buNone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transformer. </a:t>
            </a:r>
            <a:endParaRPr lang="fr-FR" sz="2400" dirty="0" smtClean="0"/>
          </a:p>
        </p:txBody>
      </p:sp>
      <p:pic>
        <p:nvPicPr>
          <p:cNvPr id="1026" name="Picture 2" descr="C:\Users\qeta\Desktop\uiuiu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3571876"/>
            <a:ext cx="3643306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6857999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ClrTx/>
              <a:buFont typeface="Wingdings" pitchFamily="2" charset="2"/>
              <a:buChar char="q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 jeu de go est né en Chine il</a:t>
            </a:r>
          </a:p>
          <a:p>
            <a:pPr>
              <a:buClrTx/>
              <a:buNone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     y a plusieurs milliers d'années. Il</a:t>
            </a:r>
          </a:p>
          <a:p>
            <a:pPr>
              <a:buClrTx/>
              <a:buNone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     se joue au Japon depuis 1200</a:t>
            </a:r>
          </a:p>
          <a:p>
            <a:pPr>
              <a:buClrTx/>
              <a:buNone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     ans, mais il ne s'est répandu que</a:t>
            </a:r>
          </a:p>
          <a:p>
            <a:pPr>
              <a:buClrTx/>
              <a:buNone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     récemment en occident.</a:t>
            </a:r>
          </a:p>
          <a:p>
            <a:pPr>
              <a:buClrTx/>
              <a:buFont typeface="Wingdings" pitchFamily="2" charset="2"/>
              <a:buChar char="q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Sur la Place des Mille Vents  les mains de Chinoise mélancolique, qui   songe d’ un autre destin,   manipulent les pions.</a:t>
            </a:r>
          </a:p>
          <a:p>
            <a:pPr>
              <a:buClrTx/>
              <a:buNone/>
            </a:pP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None/>
            </a:pPr>
            <a:endParaRPr lang="en-US" sz="2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Ograda vsebine 4" descr="go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85787" y="3500438"/>
            <a:ext cx="8358214" cy="33575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4643446"/>
            <a:ext cx="9144000" cy="2214554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 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jeu</a:t>
            </a: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de go 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ressemble à</a:t>
            </a: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la vie.  Les 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pions  </a:t>
            </a:r>
            <a:r>
              <a:rPr lang="en-US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sur</a:t>
            </a: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le plateau  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vivent</a:t>
            </a: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et  </a:t>
            </a:r>
            <a:r>
              <a:rPr lang="fr-FR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mourient</a:t>
            </a: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, </a:t>
            </a:r>
            <a:r>
              <a:rPr lang="en-US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comme</a:t>
            </a: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des </a:t>
            </a:r>
            <a:r>
              <a:rPr lang="en-US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personnes</a:t>
            </a: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dans</a:t>
            </a: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ce</a:t>
            </a: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monde.</a:t>
            </a:r>
            <a:endParaRPr lang="en-US" sz="2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0" y="1"/>
            <a:ext cx="9144000" cy="4714884"/>
          </a:xfrm>
        </p:spPr>
        <p:txBody>
          <a:bodyPr/>
          <a:lstStyle/>
          <a:p>
            <a:r>
              <a:rPr lang="en-US" dirty="0" err="1" smtClean="0"/>
              <a:t>Iuglkjbhlkjbujjjjjjjj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2050" name="Picture 2" descr="C:\Users\qeta\Desktop\indexjjj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64344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68579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6857999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lvl="0">
              <a:buClrTx/>
              <a:buFont typeface="Wingdings" pitchFamily="2" charset="2"/>
              <a:buChar char="q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L’horizon d’attente  de lecteur  n’est pas déçu.</a:t>
            </a:r>
          </a:p>
          <a:p>
            <a:pPr lvl="0">
              <a:buClrTx/>
              <a:buFont typeface="Wingdings" pitchFamily="2" charset="2"/>
              <a:buChar char="q"/>
            </a:pP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lvl="0">
              <a:buClrTx/>
              <a:buFont typeface="Wingdings" pitchFamily="2" charset="2"/>
              <a:buChar char="q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L’incipit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L’incipit a une fonction d’intéresse. Ce sont les premières lignes de l’œuvre.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     Qui ?-les joueurs de go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Ou ?-Place de Mille Vents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Quand ?- en hiver</a:t>
            </a:r>
          </a:p>
          <a:p>
            <a:pPr>
              <a:buClrTx/>
              <a:buFont typeface="Wingdings" pitchFamily="2" charset="2"/>
              <a:buChar char="q"/>
            </a:pPr>
            <a:endParaRPr lang="fr-FR" sz="2400" b="1" i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endParaRPr lang="fr-FR" sz="2400" b="1" i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r>
              <a:rPr lang="fr-FR" sz="2400" b="1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La joueuse de go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a trois topos :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Un narrateur (topos de l’inconnu)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Place des Mille Vents (topos du nouveau)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Hiver (topos de dévoilement)</a:t>
            </a: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lvl="0">
              <a:buClrTx/>
              <a:buFont typeface="Wingdings" pitchFamily="2" charset="2"/>
              <a:buChar char="q"/>
            </a:pP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endParaRPr lang="en-US" sz="2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6857999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0" y="0"/>
            <a:ext cx="9144000" cy="6857999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ClrTx/>
              <a:buFont typeface="Wingdings" pitchFamily="2" charset="2"/>
              <a:buChar char="q"/>
            </a:pP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r>
              <a:rPr lang="fr-FR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Les narrateurs sont très proches aux mouvements.</a:t>
            </a:r>
            <a:endParaRPr lang="en-US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None/>
            </a:pP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Dans  le roman il y a deux narrateurs -</a:t>
            </a:r>
            <a:r>
              <a:rPr lang="fr-FR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autodiégetiques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et </a:t>
            </a:r>
            <a:r>
              <a:rPr lang="fr-FR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homodiégetiques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 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sauf  le dernier  chapitre  ou  le narrateur est  </a:t>
            </a:r>
            <a:r>
              <a:rPr lang="fr-FR" sz="24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heterodiegetique</a:t>
            </a: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</a:t>
            </a:r>
            <a:r>
              <a:rPr lang="fr-FR" sz="2400" dirty="0" smtClean="0"/>
              <a:t> </a:t>
            </a: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r>
              <a:rPr lang="fr-FR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  En général  dans le livre  le récit  se déroule   chronologiquement, mais il y a quelques  chapitres  ou les mouvements sont  retournés  dans le passé. </a:t>
            </a:r>
          </a:p>
          <a:p>
            <a:pPr>
              <a:buClrTx/>
              <a:buNone/>
            </a:pP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None/>
            </a:pP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None/>
            </a:pPr>
            <a:endParaRPr lang="fr-FR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ClrTx/>
              <a:buNone/>
            </a:pPr>
            <a:endParaRPr lang="en-US" sz="2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metniško">
  <a:themeElements>
    <a:clrScheme name="Umetniško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Umetnišk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Umetniško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440</TotalTime>
  <Words>784</Words>
  <Application>Microsoft Office PowerPoint</Application>
  <PresentationFormat>On-screen Show (4:3)</PresentationFormat>
  <Paragraphs>217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Umetniško</vt:lpstr>
      <vt:lpstr>Slide 1</vt:lpstr>
      <vt:lpstr>Slide 2</vt:lpstr>
      <vt:lpstr>Slide 3</vt:lpstr>
      <vt:lpstr>Slide 4</vt:lpstr>
      <vt:lpstr>Slide 5</vt:lpstr>
      <vt:lpstr>Slide 6</vt:lpstr>
      <vt:lpstr>Le jeu de go ressemble à la vie.  Les pions  sur le plateau  vivent et  mourient , comme des personnes dans ce monde.</vt:lpstr>
      <vt:lpstr>Slide 8</vt:lpstr>
      <vt:lpstr>Slide 9</vt:lpstr>
      <vt:lpstr>zzz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Aalgirdas graimas aqtanturi sistema.  </vt:lpstr>
      <vt:lpstr>Aalgirdas graimas aqtanturi sistema.  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 1</dc:title>
  <dc:creator>qeta</dc:creator>
  <cp:lastModifiedBy>user</cp:lastModifiedBy>
  <cp:revision>43</cp:revision>
  <dcterms:created xsi:type="dcterms:W3CDTF">2012-01-25T09:26:53Z</dcterms:created>
  <dcterms:modified xsi:type="dcterms:W3CDTF">2012-01-27T09:39:40Z</dcterms:modified>
</cp:coreProperties>
</file>