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3.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176" autoAdjust="0"/>
    <p:restoredTop sz="94434" autoAdjust="0"/>
  </p:normalViewPr>
  <p:slideViewPr>
    <p:cSldViewPr snapToGrid="0">
      <p:cViewPr varScale="1">
        <p:scale>
          <a:sx n="70" d="100"/>
          <a:sy n="70" d="100"/>
        </p:scale>
        <p:origin x="69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EE27EC7-0033-414C-B758-4D4C01653241}" type="doc">
      <dgm:prSet loTypeId="urn:microsoft.com/office/officeart/2008/layout/HalfCircleOrganizationChart" loCatId="hierarchy" qsTypeId="urn:microsoft.com/office/officeart/2005/8/quickstyle/simple1" qsCatId="simple" csTypeId="urn:microsoft.com/office/officeart/2005/8/colors/colorful4" csCatId="colorful" phldr="1"/>
      <dgm:spPr/>
      <dgm:t>
        <a:bodyPr/>
        <a:lstStyle/>
        <a:p>
          <a:endParaRPr lang="en-US"/>
        </a:p>
      </dgm:t>
    </dgm:pt>
    <dgm:pt modelId="{188798F4-4160-4D7B-9772-2DB2662BB962}">
      <dgm:prSet phldrT="[Text]"/>
      <dgm:spPr/>
      <dgm:t>
        <a:bodyPr/>
        <a:lstStyle/>
        <a:p>
          <a:r>
            <a:rPr lang="ka-GE" dirty="0" smtClean="0"/>
            <a:t>დანაშაული</a:t>
          </a:r>
          <a:endParaRPr lang="en-US" dirty="0"/>
        </a:p>
      </dgm:t>
    </dgm:pt>
    <dgm:pt modelId="{B748921D-8CBF-4D2E-8FB3-711F134551CB}" type="parTrans" cxnId="{6E6CB950-4922-4739-9966-0DBC41AEE14A}">
      <dgm:prSet/>
      <dgm:spPr/>
      <dgm:t>
        <a:bodyPr/>
        <a:lstStyle/>
        <a:p>
          <a:endParaRPr lang="en-US"/>
        </a:p>
      </dgm:t>
    </dgm:pt>
    <dgm:pt modelId="{BC2E508B-050D-4562-A3A7-7B639BAA2F17}" type="sibTrans" cxnId="{6E6CB950-4922-4739-9966-0DBC41AEE14A}">
      <dgm:prSet/>
      <dgm:spPr/>
      <dgm:t>
        <a:bodyPr/>
        <a:lstStyle/>
        <a:p>
          <a:endParaRPr lang="en-US"/>
        </a:p>
      </dgm:t>
    </dgm:pt>
    <dgm:pt modelId="{08C77630-A5D8-40BA-BEB3-AD4F5B339AEC}">
      <dgm:prSet phldrT="[Text]"/>
      <dgm:spPr/>
      <dgm:t>
        <a:bodyPr/>
        <a:lstStyle/>
        <a:p>
          <a:r>
            <a:rPr lang="ka-GE" dirty="0" smtClean="0"/>
            <a:t>მართლწინააღმდეგობა</a:t>
          </a:r>
          <a:endParaRPr lang="en-US" dirty="0"/>
        </a:p>
      </dgm:t>
    </dgm:pt>
    <dgm:pt modelId="{BBE21A3D-2566-4413-9843-77B0F2C295BF}" type="parTrans" cxnId="{E6723A79-3472-4424-8544-60591A8390C2}">
      <dgm:prSet/>
      <dgm:spPr/>
      <dgm:t>
        <a:bodyPr/>
        <a:lstStyle/>
        <a:p>
          <a:endParaRPr lang="en-US"/>
        </a:p>
      </dgm:t>
    </dgm:pt>
    <dgm:pt modelId="{27396FBE-B4C3-464E-B155-AF65CEFFFB3D}" type="sibTrans" cxnId="{E6723A79-3472-4424-8544-60591A8390C2}">
      <dgm:prSet/>
      <dgm:spPr/>
      <dgm:t>
        <a:bodyPr/>
        <a:lstStyle/>
        <a:p>
          <a:endParaRPr lang="en-US"/>
        </a:p>
      </dgm:t>
    </dgm:pt>
    <dgm:pt modelId="{02F06C0A-5D34-4A7D-91F6-AE2C5A5B8BA4}">
      <dgm:prSet phldrT="[Text]"/>
      <dgm:spPr/>
      <dgm:t>
        <a:bodyPr/>
        <a:lstStyle/>
        <a:p>
          <a:r>
            <a:rPr lang="ka-GE" dirty="0" smtClean="0"/>
            <a:t>ბრალეულობა</a:t>
          </a:r>
          <a:endParaRPr lang="en-US" dirty="0"/>
        </a:p>
      </dgm:t>
    </dgm:pt>
    <dgm:pt modelId="{E0DA07D3-617F-471F-9F99-002DE49F4174}" type="parTrans" cxnId="{51D72ADE-F9C1-434A-9920-6D2F901A78F2}">
      <dgm:prSet/>
      <dgm:spPr/>
      <dgm:t>
        <a:bodyPr/>
        <a:lstStyle/>
        <a:p>
          <a:endParaRPr lang="en-US"/>
        </a:p>
      </dgm:t>
    </dgm:pt>
    <dgm:pt modelId="{D3717C14-42EA-47DE-8DA5-0A662A2034E2}" type="sibTrans" cxnId="{51D72ADE-F9C1-434A-9920-6D2F901A78F2}">
      <dgm:prSet/>
      <dgm:spPr/>
      <dgm:t>
        <a:bodyPr/>
        <a:lstStyle/>
        <a:p>
          <a:endParaRPr lang="en-US"/>
        </a:p>
      </dgm:t>
    </dgm:pt>
    <dgm:pt modelId="{B6D4F4E0-F35B-4786-9373-EB21B269DD32}" type="pres">
      <dgm:prSet presAssocID="{6EE27EC7-0033-414C-B758-4D4C01653241}" presName="Name0" presStyleCnt="0">
        <dgm:presLayoutVars>
          <dgm:orgChart val="1"/>
          <dgm:chPref val="1"/>
          <dgm:dir/>
          <dgm:animOne val="branch"/>
          <dgm:animLvl val="lvl"/>
          <dgm:resizeHandles/>
        </dgm:presLayoutVars>
      </dgm:prSet>
      <dgm:spPr/>
      <dgm:t>
        <a:bodyPr/>
        <a:lstStyle/>
        <a:p>
          <a:endParaRPr lang="en-US"/>
        </a:p>
      </dgm:t>
    </dgm:pt>
    <dgm:pt modelId="{4C7598E8-008B-448D-AC53-66172DE2BD24}" type="pres">
      <dgm:prSet presAssocID="{188798F4-4160-4D7B-9772-2DB2662BB962}" presName="hierRoot1" presStyleCnt="0">
        <dgm:presLayoutVars>
          <dgm:hierBranch val="init"/>
        </dgm:presLayoutVars>
      </dgm:prSet>
      <dgm:spPr/>
    </dgm:pt>
    <dgm:pt modelId="{E1CC9A93-4D38-4C83-8FBF-610207C664A6}" type="pres">
      <dgm:prSet presAssocID="{188798F4-4160-4D7B-9772-2DB2662BB962}" presName="rootComposite1" presStyleCnt="0"/>
      <dgm:spPr/>
    </dgm:pt>
    <dgm:pt modelId="{FE928A22-E8E5-4E78-9489-B0E8F38A5900}" type="pres">
      <dgm:prSet presAssocID="{188798F4-4160-4D7B-9772-2DB2662BB962}" presName="rootText1" presStyleLbl="alignAcc1" presStyleIdx="0" presStyleCnt="0">
        <dgm:presLayoutVars>
          <dgm:chPref val="3"/>
        </dgm:presLayoutVars>
      </dgm:prSet>
      <dgm:spPr/>
      <dgm:t>
        <a:bodyPr/>
        <a:lstStyle/>
        <a:p>
          <a:endParaRPr lang="en-US"/>
        </a:p>
      </dgm:t>
    </dgm:pt>
    <dgm:pt modelId="{88156B9B-2311-4A00-97F6-BF43053815AC}" type="pres">
      <dgm:prSet presAssocID="{188798F4-4160-4D7B-9772-2DB2662BB962}" presName="topArc1" presStyleLbl="parChTrans1D1" presStyleIdx="0" presStyleCnt="6"/>
      <dgm:spPr/>
    </dgm:pt>
    <dgm:pt modelId="{20E0D86B-DFF1-41BB-AFF9-5730ABA9BF08}" type="pres">
      <dgm:prSet presAssocID="{188798F4-4160-4D7B-9772-2DB2662BB962}" presName="bottomArc1" presStyleLbl="parChTrans1D1" presStyleIdx="1" presStyleCnt="6"/>
      <dgm:spPr/>
    </dgm:pt>
    <dgm:pt modelId="{D0F834AC-3594-4D69-8E43-8F0A243F3E96}" type="pres">
      <dgm:prSet presAssocID="{188798F4-4160-4D7B-9772-2DB2662BB962}" presName="topConnNode1" presStyleLbl="node1" presStyleIdx="0" presStyleCnt="0"/>
      <dgm:spPr/>
      <dgm:t>
        <a:bodyPr/>
        <a:lstStyle/>
        <a:p>
          <a:endParaRPr lang="en-US"/>
        </a:p>
      </dgm:t>
    </dgm:pt>
    <dgm:pt modelId="{714C1030-062C-42FF-9BF5-8DB832E7AE28}" type="pres">
      <dgm:prSet presAssocID="{188798F4-4160-4D7B-9772-2DB2662BB962}" presName="hierChild2" presStyleCnt="0"/>
      <dgm:spPr/>
    </dgm:pt>
    <dgm:pt modelId="{2166B723-DD34-48D1-80DE-5C83C26F7CD2}" type="pres">
      <dgm:prSet presAssocID="{BBE21A3D-2566-4413-9843-77B0F2C295BF}" presName="Name28" presStyleLbl="parChTrans1D2" presStyleIdx="0" presStyleCnt="2"/>
      <dgm:spPr/>
      <dgm:t>
        <a:bodyPr/>
        <a:lstStyle/>
        <a:p>
          <a:endParaRPr lang="en-US"/>
        </a:p>
      </dgm:t>
    </dgm:pt>
    <dgm:pt modelId="{9B6CC66F-9CAB-4758-A7A6-79BB718CE01B}" type="pres">
      <dgm:prSet presAssocID="{08C77630-A5D8-40BA-BEB3-AD4F5B339AEC}" presName="hierRoot2" presStyleCnt="0">
        <dgm:presLayoutVars>
          <dgm:hierBranch val="init"/>
        </dgm:presLayoutVars>
      </dgm:prSet>
      <dgm:spPr/>
    </dgm:pt>
    <dgm:pt modelId="{A811DBFC-6869-45CA-A712-BC7A958E2140}" type="pres">
      <dgm:prSet presAssocID="{08C77630-A5D8-40BA-BEB3-AD4F5B339AEC}" presName="rootComposite2" presStyleCnt="0"/>
      <dgm:spPr/>
    </dgm:pt>
    <dgm:pt modelId="{CC9687C8-BC52-426D-86F0-A61C58DA9EF0}" type="pres">
      <dgm:prSet presAssocID="{08C77630-A5D8-40BA-BEB3-AD4F5B339AEC}" presName="rootText2" presStyleLbl="alignAcc1" presStyleIdx="0" presStyleCnt="0">
        <dgm:presLayoutVars>
          <dgm:chPref val="3"/>
        </dgm:presLayoutVars>
      </dgm:prSet>
      <dgm:spPr/>
      <dgm:t>
        <a:bodyPr/>
        <a:lstStyle/>
        <a:p>
          <a:endParaRPr lang="en-US"/>
        </a:p>
      </dgm:t>
    </dgm:pt>
    <dgm:pt modelId="{BC52130A-C779-4E6A-AB45-DCFB26CD055F}" type="pres">
      <dgm:prSet presAssocID="{08C77630-A5D8-40BA-BEB3-AD4F5B339AEC}" presName="topArc2" presStyleLbl="parChTrans1D1" presStyleIdx="2" presStyleCnt="6"/>
      <dgm:spPr/>
    </dgm:pt>
    <dgm:pt modelId="{25F74A96-EC5E-4B1B-8FBD-5BFA73C57D89}" type="pres">
      <dgm:prSet presAssocID="{08C77630-A5D8-40BA-BEB3-AD4F5B339AEC}" presName="bottomArc2" presStyleLbl="parChTrans1D1" presStyleIdx="3" presStyleCnt="6"/>
      <dgm:spPr/>
    </dgm:pt>
    <dgm:pt modelId="{61DAB439-2E7E-4B65-9C22-A900692FDC18}" type="pres">
      <dgm:prSet presAssocID="{08C77630-A5D8-40BA-BEB3-AD4F5B339AEC}" presName="topConnNode2" presStyleLbl="node2" presStyleIdx="0" presStyleCnt="0"/>
      <dgm:spPr/>
      <dgm:t>
        <a:bodyPr/>
        <a:lstStyle/>
        <a:p>
          <a:endParaRPr lang="en-US"/>
        </a:p>
      </dgm:t>
    </dgm:pt>
    <dgm:pt modelId="{99960187-FD23-4947-9E84-D2E713259B9B}" type="pres">
      <dgm:prSet presAssocID="{08C77630-A5D8-40BA-BEB3-AD4F5B339AEC}" presName="hierChild4" presStyleCnt="0"/>
      <dgm:spPr/>
    </dgm:pt>
    <dgm:pt modelId="{19442C0E-50E5-4AB9-8819-AF9C080759B7}" type="pres">
      <dgm:prSet presAssocID="{08C77630-A5D8-40BA-BEB3-AD4F5B339AEC}" presName="hierChild5" presStyleCnt="0"/>
      <dgm:spPr/>
    </dgm:pt>
    <dgm:pt modelId="{9D2A4EAE-8761-4065-8C18-C21173095506}" type="pres">
      <dgm:prSet presAssocID="{E0DA07D3-617F-471F-9F99-002DE49F4174}" presName="Name28" presStyleLbl="parChTrans1D2" presStyleIdx="1" presStyleCnt="2"/>
      <dgm:spPr/>
      <dgm:t>
        <a:bodyPr/>
        <a:lstStyle/>
        <a:p>
          <a:endParaRPr lang="en-US"/>
        </a:p>
      </dgm:t>
    </dgm:pt>
    <dgm:pt modelId="{080AEAD4-3282-4B2C-8C79-8ECE06522649}" type="pres">
      <dgm:prSet presAssocID="{02F06C0A-5D34-4A7D-91F6-AE2C5A5B8BA4}" presName="hierRoot2" presStyleCnt="0">
        <dgm:presLayoutVars>
          <dgm:hierBranch val="init"/>
        </dgm:presLayoutVars>
      </dgm:prSet>
      <dgm:spPr/>
    </dgm:pt>
    <dgm:pt modelId="{99815773-4DD2-49E5-BE50-A17C9BC4F3BE}" type="pres">
      <dgm:prSet presAssocID="{02F06C0A-5D34-4A7D-91F6-AE2C5A5B8BA4}" presName="rootComposite2" presStyleCnt="0"/>
      <dgm:spPr/>
    </dgm:pt>
    <dgm:pt modelId="{E89DD115-CAA8-44C0-87E3-EF0F48A8C914}" type="pres">
      <dgm:prSet presAssocID="{02F06C0A-5D34-4A7D-91F6-AE2C5A5B8BA4}" presName="rootText2" presStyleLbl="alignAcc1" presStyleIdx="0" presStyleCnt="0">
        <dgm:presLayoutVars>
          <dgm:chPref val="3"/>
        </dgm:presLayoutVars>
      </dgm:prSet>
      <dgm:spPr/>
      <dgm:t>
        <a:bodyPr/>
        <a:lstStyle/>
        <a:p>
          <a:endParaRPr lang="en-US"/>
        </a:p>
      </dgm:t>
    </dgm:pt>
    <dgm:pt modelId="{1F9F9CCC-0033-4E4D-BE58-70469E8DC84B}" type="pres">
      <dgm:prSet presAssocID="{02F06C0A-5D34-4A7D-91F6-AE2C5A5B8BA4}" presName="topArc2" presStyleLbl="parChTrans1D1" presStyleIdx="4" presStyleCnt="6"/>
      <dgm:spPr/>
    </dgm:pt>
    <dgm:pt modelId="{83019AC3-F3EC-413F-82AC-38ABB681F23C}" type="pres">
      <dgm:prSet presAssocID="{02F06C0A-5D34-4A7D-91F6-AE2C5A5B8BA4}" presName="bottomArc2" presStyleLbl="parChTrans1D1" presStyleIdx="5" presStyleCnt="6"/>
      <dgm:spPr/>
    </dgm:pt>
    <dgm:pt modelId="{1604B278-4337-4548-9BC7-C5766CD1FCFD}" type="pres">
      <dgm:prSet presAssocID="{02F06C0A-5D34-4A7D-91F6-AE2C5A5B8BA4}" presName="topConnNode2" presStyleLbl="node2" presStyleIdx="0" presStyleCnt="0"/>
      <dgm:spPr/>
      <dgm:t>
        <a:bodyPr/>
        <a:lstStyle/>
        <a:p>
          <a:endParaRPr lang="en-US"/>
        </a:p>
      </dgm:t>
    </dgm:pt>
    <dgm:pt modelId="{B01195B9-A188-4D0E-835D-D9E76E0876D3}" type="pres">
      <dgm:prSet presAssocID="{02F06C0A-5D34-4A7D-91F6-AE2C5A5B8BA4}" presName="hierChild4" presStyleCnt="0"/>
      <dgm:spPr/>
    </dgm:pt>
    <dgm:pt modelId="{8254954F-42D8-4F3F-9EDF-9C73B509A32D}" type="pres">
      <dgm:prSet presAssocID="{02F06C0A-5D34-4A7D-91F6-AE2C5A5B8BA4}" presName="hierChild5" presStyleCnt="0"/>
      <dgm:spPr/>
    </dgm:pt>
    <dgm:pt modelId="{81DBEDCD-5190-4446-B4AF-9BE80397AB58}" type="pres">
      <dgm:prSet presAssocID="{188798F4-4160-4D7B-9772-2DB2662BB962}" presName="hierChild3" presStyleCnt="0"/>
      <dgm:spPr/>
    </dgm:pt>
  </dgm:ptLst>
  <dgm:cxnLst>
    <dgm:cxn modelId="{B10BD11F-1684-45BA-BF4B-2CA88D9738A9}" type="presOf" srcId="{08C77630-A5D8-40BA-BEB3-AD4F5B339AEC}" destId="{61DAB439-2E7E-4B65-9C22-A900692FDC18}" srcOrd="1" destOrd="0" presId="urn:microsoft.com/office/officeart/2008/layout/HalfCircleOrganizationChart"/>
    <dgm:cxn modelId="{51D72ADE-F9C1-434A-9920-6D2F901A78F2}" srcId="{188798F4-4160-4D7B-9772-2DB2662BB962}" destId="{02F06C0A-5D34-4A7D-91F6-AE2C5A5B8BA4}" srcOrd="1" destOrd="0" parTransId="{E0DA07D3-617F-471F-9F99-002DE49F4174}" sibTransId="{D3717C14-42EA-47DE-8DA5-0A662A2034E2}"/>
    <dgm:cxn modelId="{73B378F1-F7CD-4EC9-95AC-22BB4CA4053D}" type="presOf" srcId="{08C77630-A5D8-40BA-BEB3-AD4F5B339AEC}" destId="{CC9687C8-BC52-426D-86F0-A61C58DA9EF0}" srcOrd="0" destOrd="0" presId="urn:microsoft.com/office/officeart/2008/layout/HalfCircleOrganizationChart"/>
    <dgm:cxn modelId="{6CDA5737-CFAB-4D36-961A-38220E9C23D3}" type="presOf" srcId="{188798F4-4160-4D7B-9772-2DB2662BB962}" destId="{D0F834AC-3594-4D69-8E43-8F0A243F3E96}" srcOrd="1" destOrd="0" presId="urn:microsoft.com/office/officeart/2008/layout/HalfCircleOrganizationChart"/>
    <dgm:cxn modelId="{1E441A27-AC3C-42AA-9167-ABCA07F0348C}" type="presOf" srcId="{BBE21A3D-2566-4413-9843-77B0F2C295BF}" destId="{2166B723-DD34-48D1-80DE-5C83C26F7CD2}" srcOrd="0" destOrd="0" presId="urn:microsoft.com/office/officeart/2008/layout/HalfCircleOrganizationChart"/>
    <dgm:cxn modelId="{FB629C6A-676B-41A1-890B-77804FD03D14}" type="presOf" srcId="{6EE27EC7-0033-414C-B758-4D4C01653241}" destId="{B6D4F4E0-F35B-4786-9373-EB21B269DD32}" srcOrd="0" destOrd="0" presId="urn:microsoft.com/office/officeart/2008/layout/HalfCircleOrganizationChart"/>
    <dgm:cxn modelId="{2B89E212-FD96-435A-9D8F-FAE8F0ED1F72}" type="presOf" srcId="{02F06C0A-5D34-4A7D-91F6-AE2C5A5B8BA4}" destId="{1604B278-4337-4548-9BC7-C5766CD1FCFD}" srcOrd="1" destOrd="0" presId="urn:microsoft.com/office/officeart/2008/layout/HalfCircleOrganizationChart"/>
    <dgm:cxn modelId="{859509AB-DFBF-4FEF-BE34-A952F6A7B72E}" type="presOf" srcId="{E0DA07D3-617F-471F-9F99-002DE49F4174}" destId="{9D2A4EAE-8761-4065-8C18-C21173095506}" srcOrd="0" destOrd="0" presId="urn:microsoft.com/office/officeart/2008/layout/HalfCircleOrganizationChart"/>
    <dgm:cxn modelId="{6E6CB950-4922-4739-9966-0DBC41AEE14A}" srcId="{6EE27EC7-0033-414C-B758-4D4C01653241}" destId="{188798F4-4160-4D7B-9772-2DB2662BB962}" srcOrd="0" destOrd="0" parTransId="{B748921D-8CBF-4D2E-8FB3-711F134551CB}" sibTransId="{BC2E508B-050D-4562-A3A7-7B639BAA2F17}"/>
    <dgm:cxn modelId="{EF8366FD-2C5D-4A26-B6EF-CE19CCB775D6}" type="presOf" srcId="{188798F4-4160-4D7B-9772-2DB2662BB962}" destId="{FE928A22-E8E5-4E78-9489-B0E8F38A5900}" srcOrd="0" destOrd="0" presId="urn:microsoft.com/office/officeart/2008/layout/HalfCircleOrganizationChart"/>
    <dgm:cxn modelId="{B649C6B4-BA96-44D4-9910-F3DC0E55DE0A}" type="presOf" srcId="{02F06C0A-5D34-4A7D-91F6-AE2C5A5B8BA4}" destId="{E89DD115-CAA8-44C0-87E3-EF0F48A8C914}" srcOrd="0" destOrd="0" presId="urn:microsoft.com/office/officeart/2008/layout/HalfCircleOrganizationChart"/>
    <dgm:cxn modelId="{E6723A79-3472-4424-8544-60591A8390C2}" srcId="{188798F4-4160-4D7B-9772-2DB2662BB962}" destId="{08C77630-A5D8-40BA-BEB3-AD4F5B339AEC}" srcOrd="0" destOrd="0" parTransId="{BBE21A3D-2566-4413-9843-77B0F2C295BF}" sibTransId="{27396FBE-B4C3-464E-B155-AF65CEFFFB3D}"/>
    <dgm:cxn modelId="{EC012FCC-62E9-43B9-9DB4-76011FD944E4}" type="presParOf" srcId="{B6D4F4E0-F35B-4786-9373-EB21B269DD32}" destId="{4C7598E8-008B-448D-AC53-66172DE2BD24}" srcOrd="0" destOrd="0" presId="urn:microsoft.com/office/officeart/2008/layout/HalfCircleOrganizationChart"/>
    <dgm:cxn modelId="{2F97D9ED-1CED-4C6A-AC9E-8B36FBF08BE0}" type="presParOf" srcId="{4C7598E8-008B-448D-AC53-66172DE2BD24}" destId="{E1CC9A93-4D38-4C83-8FBF-610207C664A6}" srcOrd="0" destOrd="0" presId="urn:microsoft.com/office/officeart/2008/layout/HalfCircleOrganizationChart"/>
    <dgm:cxn modelId="{063F1F83-5A7B-4245-BAF1-DEBE31881C27}" type="presParOf" srcId="{E1CC9A93-4D38-4C83-8FBF-610207C664A6}" destId="{FE928A22-E8E5-4E78-9489-B0E8F38A5900}" srcOrd="0" destOrd="0" presId="urn:microsoft.com/office/officeart/2008/layout/HalfCircleOrganizationChart"/>
    <dgm:cxn modelId="{0F009A95-98E9-4F70-850D-60F0FAA2AF36}" type="presParOf" srcId="{E1CC9A93-4D38-4C83-8FBF-610207C664A6}" destId="{88156B9B-2311-4A00-97F6-BF43053815AC}" srcOrd="1" destOrd="0" presId="urn:microsoft.com/office/officeart/2008/layout/HalfCircleOrganizationChart"/>
    <dgm:cxn modelId="{1B3934A5-AA1D-4EE3-8A42-7EACEFE2AB12}" type="presParOf" srcId="{E1CC9A93-4D38-4C83-8FBF-610207C664A6}" destId="{20E0D86B-DFF1-41BB-AFF9-5730ABA9BF08}" srcOrd="2" destOrd="0" presId="urn:microsoft.com/office/officeart/2008/layout/HalfCircleOrganizationChart"/>
    <dgm:cxn modelId="{15CAEF90-D7DC-4B03-BE98-1DCFC5D207E9}" type="presParOf" srcId="{E1CC9A93-4D38-4C83-8FBF-610207C664A6}" destId="{D0F834AC-3594-4D69-8E43-8F0A243F3E96}" srcOrd="3" destOrd="0" presId="urn:microsoft.com/office/officeart/2008/layout/HalfCircleOrganizationChart"/>
    <dgm:cxn modelId="{D8F84A46-B501-4524-88CE-46483503F446}" type="presParOf" srcId="{4C7598E8-008B-448D-AC53-66172DE2BD24}" destId="{714C1030-062C-42FF-9BF5-8DB832E7AE28}" srcOrd="1" destOrd="0" presId="urn:microsoft.com/office/officeart/2008/layout/HalfCircleOrganizationChart"/>
    <dgm:cxn modelId="{9A456A08-6D09-4E5F-B4BA-7A805D378ABE}" type="presParOf" srcId="{714C1030-062C-42FF-9BF5-8DB832E7AE28}" destId="{2166B723-DD34-48D1-80DE-5C83C26F7CD2}" srcOrd="0" destOrd="0" presId="urn:microsoft.com/office/officeart/2008/layout/HalfCircleOrganizationChart"/>
    <dgm:cxn modelId="{EB886357-9F64-4A99-9415-43069F43CEA5}" type="presParOf" srcId="{714C1030-062C-42FF-9BF5-8DB832E7AE28}" destId="{9B6CC66F-9CAB-4758-A7A6-79BB718CE01B}" srcOrd="1" destOrd="0" presId="urn:microsoft.com/office/officeart/2008/layout/HalfCircleOrganizationChart"/>
    <dgm:cxn modelId="{354E1751-C6A4-4354-BAC4-7DEA1533E874}" type="presParOf" srcId="{9B6CC66F-9CAB-4758-A7A6-79BB718CE01B}" destId="{A811DBFC-6869-45CA-A712-BC7A958E2140}" srcOrd="0" destOrd="0" presId="urn:microsoft.com/office/officeart/2008/layout/HalfCircleOrganizationChart"/>
    <dgm:cxn modelId="{548F6BAC-8EBC-49E1-ADC0-9782FA8FA4B1}" type="presParOf" srcId="{A811DBFC-6869-45CA-A712-BC7A958E2140}" destId="{CC9687C8-BC52-426D-86F0-A61C58DA9EF0}" srcOrd="0" destOrd="0" presId="urn:microsoft.com/office/officeart/2008/layout/HalfCircleOrganizationChart"/>
    <dgm:cxn modelId="{CB795387-8ACB-4A8C-BB11-2C83A67AD459}" type="presParOf" srcId="{A811DBFC-6869-45CA-A712-BC7A958E2140}" destId="{BC52130A-C779-4E6A-AB45-DCFB26CD055F}" srcOrd="1" destOrd="0" presId="urn:microsoft.com/office/officeart/2008/layout/HalfCircleOrganizationChart"/>
    <dgm:cxn modelId="{3ECDF289-AAFB-42E7-BC14-E35156CAF11E}" type="presParOf" srcId="{A811DBFC-6869-45CA-A712-BC7A958E2140}" destId="{25F74A96-EC5E-4B1B-8FBD-5BFA73C57D89}" srcOrd="2" destOrd="0" presId="urn:microsoft.com/office/officeart/2008/layout/HalfCircleOrganizationChart"/>
    <dgm:cxn modelId="{D15C213A-EEAD-4E6C-B22A-B04D13CC4B04}" type="presParOf" srcId="{A811DBFC-6869-45CA-A712-BC7A958E2140}" destId="{61DAB439-2E7E-4B65-9C22-A900692FDC18}" srcOrd="3" destOrd="0" presId="urn:microsoft.com/office/officeart/2008/layout/HalfCircleOrganizationChart"/>
    <dgm:cxn modelId="{8AD10560-480C-4B81-8A73-F218BF9E8098}" type="presParOf" srcId="{9B6CC66F-9CAB-4758-A7A6-79BB718CE01B}" destId="{99960187-FD23-4947-9E84-D2E713259B9B}" srcOrd="1" destOrd="0" presId="urn:microsoft.com/office/officeart/2008/layout/HalfCircleOrganizationChart"/>
    <dgm:cxn modelId="{2F8B1840-7A98-48B1-9D14-7BEADCE60064}" type="presParOf" srcId="{9B6CC66F-9CAB-4758-A7A6-79BB718CE01B}" destId="{19442C0E-50E5-4AB9-8819-AF9C080759B7}" srcOrd="2" destOrd="0" presId="urn:microsoft.com/office/officeart/2008/layout/HalfCircleOrganizationChart"/>
    <dgm:cxn modelId="{E6B92833-C990-4B4F-A6AE-1A421549AA73}" type="presParOf" srcId="{714C1030-062C-42FF-9BF5-8DB832E7AE28}" destId="{9D2A4EAE-8761-4065-8C18-C21173095506}" srcOrd="2" destOrd="0" presId="urn:microsoft.com/office/officeart/2008/layout/HalfCircleOrganizationChart"/>
    <dgm:cxn modelId="{14B8CF9E-2561-4EEB-B2CA-34C9172DB7F5}" type="presParOf" srcId="{714C1030-062C-42FF-9BF5-8DB832E7AE28}" destId="{080AEAD4-3282-4B2C-8C79-8ECE06522649}" srcOrd="3" destOrd="0" presId="urn:microsoft.com/office/officeart/2008/layout/HalfCircleOrganizationChart"/>
    <dgm:cxn modelId="{30DE5DA4-94EC-4465-9B0E-07C366763AAC}" type="presParOf" srcId="{080AEAD4-3282-4B2C-8C79-8ECE06522649}" destId="{99815773-4DD2-49E5-BE50-A17C9BC4F3BE}" srcOrd="0" destOrd="0" presId="urn:microsoft.com/office/officeart/2008/layout/HalfCircleOrganizationChart"/>
    <dgm:cxn modelId="{B1BE543C-BB41-49A2-80B2-8AE6D75D2590}" type="presParOf" srcId="{99815773-4DD2-49E5-BE50-A17C9BC4F3BE}" destId="{E89DD115-CAA8-44C0-87E3-EF0F48A8C914}" srcOrd="0" destOrd="0" presId="urn:microsoft.com/office/officeart/2008/layout/HalfCircleOrganizationChart"/>
    <dgm:cxn modelId="{0CAFE700-B8DE-40F6-A03C-68670CFCFBD6}" type="presParOf" srcId="{99815773-4DD2-49E5-BE50-A17C9BC4F3BE}" destId="{1F9F9CCC-0033-4E4D-BE58-70469E8DC84B}" srcOrd="1" destOrd="0" presId="urn:microsoft.com/office/officeart/2008/layout/HalfCircleOrganizationChart"/>
    <dgm:cxn modelId="{093558DB-A943-464F-806F-593956C10E12}" type="presParOf" srcId="{99815773-4DD2-49E5-BE50-A17C9BC4F3BE}" destId="{83019AC3-F3EC-413F-82AC-38ABB681F23C}" srcOrd="2" destOrd="0" presId="urn:microsoft.com/office/officeart/2008/layout/HalfCircleOrganizationChart"/>
    <dgm:cxn modelId="{1D3F8F2D-ACFD-40A5-84DB-0701AFC70F90}" type="presParOf" srcId="{99815773-4DD2-49E5-BE50-A17C9BC4F3BE}" destId="{1604B278-4337-4548-9BC7-C5766CD1FCFD}" srcOrd="3" destOrd="0" presId="urn:microsoft.com/office/officeart/2008/layout/HalfCircleOrganizationChart"/>
    <dgm:cxn modelId="{50FF6A7A-7834-49B7-95A7-60B5B8FF22AF}" type="presParOf" srcId="{080AEAD4-3282-4B2C-8C79-8ECE06522649}" destId="{B01195B9-A188-4D0E-835D-D9E76E0876D3}" srcOrd="1" destOrd="0" presId="urn:microsoft.com/office/officeart/2008/layout/HalfCircleOrganizationChart"/>
    <dgm:cxn modelId="{D399213B-3659-4C50-9034-894753802B68}" type="presParOf" srcId="{080AEAD4-3282-4B2C-8C79-8ECE06522649}" destId="{8254954F-42D8-4F3F-9EDF-9C73B509A32D}" srcOrd="2" destOrd="0" presId="urn:microsoft.com/office/officeart/2008/layout/HalfCircleOrganizationChart"/>
    <dgm:cxn modelId="{F3976C69-0377-449D-8802-13AFADB75DF4}" type="presParOf" srcId="{4C7598E8-008B-448D-AC53-66172DE2BD24}" destId="{81DBEDCD-5190-4446-B4AF-9BE80397AB58}" srcOrd="2" destOrd="0" presId="urn:microsoft.com/office/officeart/2008/layout/HalfCircleOrganizationChar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D3F1C5C-09B3-4A02-8C08-C7DFA2ADA585}" type="doc">
      <dgm:prSet loTypeId="urn:microsoft.com/office/officeart/2005/8/layout/orgChart1" loCatId="hierarchy" qsTypeId="urn:microsoft.com/office/officeart/2005/8/quickstyle/simple1" qsCatId="simple" csTypeId="urn:microsoft.com/office/officeart/2005/8/colors/colorful5" csCatId="colorful" phldr="1"/>
      <dgm:spPr/>
      <dgm:t>
        <a:bodyPr/>
        <a:lstStyle/>
        <a:p>
          <a:endParaRPr lang="en-US"/>
        </a:p>
      </dgm:t>
    </dgm:pt>
    <dgm:pt modelId="{2A75A875-0668-4060-8966-5B28F17FF41B}">
      <dgm:prSet phldrT="[Text]"/>
      <dgm:spPr/>
      <dgm:t>
        <a:bodyPr/>
        <a:lstStyle/>
        <a:p>
          <a:r>
            <a:rPr lang="ka-GE" b="1" dirty="0" smtClean="0"/>
            <a:t>მართლწინააღმდეგობა</a:t>
          </a:r>
          <a:endParaRPr lang="en-US" dirty="0"/>
        </a:p>
      </dgm:t>
    </dgm:pt>
    <dgm:pt modelId="{71F948E8-C1A3-409E-B085-6DC1E362B6EF}" type="parTrans" cxnId="{E9519156-D59F-474A-9F23-38DA8235113A}">
      <dgm:prSet/>
      <dgm:spPr/>
      <dgm:t>
        <a:bodyPr/>
        <a:lstStyle/>
        <a:p>
          <a:endParaRPr lang="en-US"/>
        </a:p>
      </dgm:t>
    </dgm:pt>
    <dgm:pt modelId="{0D595202-4667-4EB2-822C-86B70E5D5476}" type="sibTrans" cxnId="{E9519156-D59F-474A-9F23-38DA8235113A}">
      <dgm:prSet/>
      <dgm:spPr/>
      <dgm:t>
        <a:bodyPr/>
        <a:lstStyle/>
        <a:p>
          <a:endParaRPr lang="en-US"/>
        </a:p>
      </dgm:t>
    </dgm:pt>
    <dgm:pt modelId="{D4212F73-304A-486F-8759-8181973DCCD9}">
      <dgm:prSet phldrT="[Text]"/>
      <dgm:spPr/>
      <dgm:t>
        <a:bodyPr/>
        <a:lstStyle/>
        <a:p>
          <a:r>
            <a:rPr lang="ka-GE" dirty="0" smtClean="0"/>
            <a:t>კანონმდებლობით დადგენილი ამკრძალავი და მავალებელი ნორმების საწინააღმდეგო ქმედება ან უმოქმედობა. </a:t>
          </a:r>
          <a:endParaRPr lang="en-US" dirty="0"/>
        </a:p>
      </dgm:t>
    </dgm:pt>
    <dgm:pt modelId="{5E58C5BC-72C1-4933-ACCF-EF6B0453CC3B}" type="parTrans" cxnId="{BF0DC1BF-D6F1-4DBC-A3B3-87C1CD12F51A}">
      <dgm:prSet/>
      <dgm:spPr/>
      <dgm:t>
        <a:bodyPr/>
        <a:lstStyle/>
        <a:p>
          <a:endParaRPr lang="en-US"/>
        </a:p>
      </dgm:t>
    </dgm:pt>
    <dgm:pt modelId="{EC24DD39-8FFA-49B6-BCF1-99183F365EC6}" type="sibTrans" cxnId="{BF0DC1BF-D6F1-4DBC-A3B3-87C1CD12F51A}">
      <dgm:prSet/>
      <dgm:spPr/>
      <dgm:t>
        <a:bodyPr/>
        <a:lstStyle/>
        <a:p>
          <a:endParaRPr lang="en-US"/>
        </a:p>
      </dgm:t>
    </dgm:pt>
    <dgm:pt modelId="{5BC8070D-9370-48B6-BA96-AE5F80AAC7A8}">
      <dgm:prSet phldrT="[Text]"/>
      <dgm:spPr/>
      <dgm:t>
        <a:bodyPr/>
        <a:lstStyle/>
        <a:p>
          <a:r>
            <a:rPr lang="ka-GE" dirty="0" smtClean="0"/>
            <a:t>ქმედება მართლსაწინააღმდეგოა, თუ სახეზე არ არის მართლწინააღმდეგობის გამომრიცხველი რომელიმე აღიარებული გარემოება. </a:t>
          </a:r>
          <a:endParaRPr lang="en-US" dirty="0"/>
        </a:p>
      </dgm:t>
    </dgm:pt>
    <dgm:pt modelId="{45C7103E-AB35-4A26-BD4F-30263EB92FA5}" type="parTrans" cxnId="{AAF084A5-DCCC-47E8-8A2A-4063586C33C5}">
      <dgm:prSet/>
      <dgm:spPr/>
      <dgm:t>
        <a:bodyPr/>
        <a:lstStyle/>
        <a:p>
          <a:endParaRPr lang="en-US"/>
        </a:p>
      </dgm:t>
    </dgm:pt>
    <dgm:pt modelId="{8D5468ED-DAFB-4CC3-8AE2-CBD28B533676}" type="sibTrans" cxnId="{AAF084A5-DCCC-47E8-8A2A-4063586C33C5}">
      <dgm:prSet/>
      <dgm:spPr/>
      <dgm:t>
        <a:bodyPr/>
        <a:lstStyle/>
        <a:p>
          <a:endParaRPr lang="en-US"/>
        </a:p>
      </dgm:t>
    </dgm:pt>
    <dgm:pt modelId="{CDE112C2-BF3D-491C-B286-BBC2014BE3C0}" type="pres">
      <dgm:prSet presAssocID="{4D3F1C5C-09B3-4A02-8C08-C7DFA2ADA585}" presName="hierChild1" presStyleCnt="0">
        <dgm:presLayoutVars>
          <dgm:orgChart val="1"/>
          <dgm:chPref val="1"/>
          <dgm:dir/>
          <dgm:animOne val="branch"/>
          <dgm:animLvl val="lvl"/>
          <dgm:resizeHandles/>
        </dgm:presLayoutVars>
      </dgm:prSet>
      <dgm:spPr/>
      <dgm:t>
        <a:bodyPr/>
        <a:lstStyle/>
        <a:p>
          <a:endParaRPr lang="en-US"/>
        </a:p>
      </dgm:t>
    </dgm:pt>
    <dgm:pt modelId="{13C119AD-CC32-48AA-9908-6C65B116E4C2}" type="pres">
      <dgm:prSet presAssocID="{2A75A875-0668-4060-8966-5B28F17FF41B}" presName="hierRoot1" presStyleCnt="0">
        <dgm:presLayoutVars>
          <dgm:hierBranch val="init"/>
        </dgm:presLayoutVars>
      </dgm:prSet>
      <dgm:spPr/>
    </dgm:pt>
    <dgm:pt modelId="{80FD8E8B-1A82-400A-B7E4-35409CE9B8D8}" type="pres">
      <dgm:prSet presAssocID="{2A75A875-0668-4060-8966-5B28F17FF41B}" presName="rootComposite1" presStyleCnt="0"/>
      <dgm:spPr/>
    </dgm:pt>
    <dgm:pt modelId="{70EEC9A0-80B9-42CD-A530-A79C7DF8FE2A}" type="pres">
      <dgm:prSet presAssocID="{2A75A875-0668-4060-8966-5B28F17FF41B}" presName="rootText1" presStyleLbl="node0" presStyleIdx="0" presStyleCnt="1">
        <dgm:presLayoutVars>
          <dgm:chPref val="3"/>
        </dgm:presLayoutVars>
      </dgm:prSet>
      <dgm:spPr/>
      <dgm:t>
        <a:bodyPr/>
        <a:lstStyle/>
        <a:p>
          <a:endParaRPr lang="en-US"/>
        </a:p>
      </dgm:t>
    </dgm:pt>
    <dgm:pt modelId="{E690ED0A-981B-44AA-9CD3-C16C57747937}" type="pres">
      <dgm:prSet presAssocID="{2A75A875-0668-4060-8966-5B28F17FF41B}" presName="rootConnector1" presStyleLbl="node1" presStyleIdx="0" presStyleCnt="0"/>
      <dgm:spPr/>
      <dgm:t>
        <a:bodyPr/>
        <a:lstStyle/>
        <a:p>
          <a:endParaRPr lang="en-US"/>
        </a:p>
      </dgm:t>
    </dgm:pt>
    <dgm:pt modelId="{BE5344FC-7B4B-4D92-A355-2087373B5B0C}" type="pres">
      <dgm:prSet presAssocID="{2A75A875-0668-4060-8966-5B28F17FF41B}" presName="hierChild2" presStyleCnt="0"/>
      <dgm:spPr/>
    </dgm:pt>
    <dgm:pt modelId="{18E0C405-8253-475E-9803-FCEB7F3A895B}" type="pres">
      <dgm:prSet presAssocID="{5E58C5BC-72C1-4933-ACCF-EF6B0453CC3B}" presName="Name37" presStyleLbl="parChTrans1D2" presStyleIdx="0" presStyleCnt="2"/>
      <dgm:spPr/>
      <dgm:t>
        <a:bodyPr/>
        <a:lstStyle/>
        <a:p>
          <a:endParaRPr lang="en-US"/>
        </a:p>
      </dgm:t>
    </dgm:pt>
    <dgm:pt modelId="{A8707C75-EDA7-4F30-8BA2-D7BEB94E5FD0}" type="pres">
      <dgm:prSet presAssocID="{D4212F73-304A-486F-8759-8181973DCCD9}" presName="hierRoot2" presStyleCnt="0">
        <dgm:presLayoutVars>
          <dgm:hierBranch val="init"/>
        </dgm:presLayoutVars>
      </dgm:prSet>
      <dgm:spPr/>
    </dgm:pt>
    <dgm:pt modelId="{1C2A9E7E-5F35-43A6-AC88-97041B65EBD2}" type="pres">
      <dgm:prSet presAssocID="{D4212F73-304A-486F-8759-8181973DCCD9}" presName="rootComposite" presStyleCnt="0"/>
      <dgm:spPr/>
    </dgm:pt>
    <dgm:pt modelId="{69C4B21A-7D8D-43E3-A478-87CA8CF25D6A}" type="pres">
      <dgm:prSet presAssocID="{D4212F73-304A-486F-8759-8181973DCCD9}" presName="rootText" presStyleLbl="node2" presStyleIdx="0" presStyleCnt="2">
        <dgm:presLayoutVars>
          <dgm:chPref val="3"/>
        </dgm:presLayoutVars>
      </dgm:prSet>
      <dgm:spPr/>
      <dgm:t>
        <a:bodyPr/>
        <a:lstStyle/>
        <a:p>
          <a:endParaRPr lang="en-US"/>
        </a:p>
      </dgm:t>
    </dgm:pt>
    <dgm:pt modelId="{DE3461BB-987D-407D-B954-1BAF6AD62216}" type="pres">
      <dgm:prSet presAssocID="{D4212F73-304A-486F-8759-8181973DCCD9}" presName="rootConnector" presStyleLbl="node2" presStyleIdx="0" presStyleCnt="2"/>
      <dgm:spPr/>
      <dgm:t>
        <a:bodyPr/>
        <a:lstStyle/>
        <a:p>
          <a:endParaRPr lang="en-US"/>
        </a:p>
      </dgm:t>
    </dgm:pt>
    <dgm:pt modelId="{D5B37A89-3456-4F26-A860-BF10D160F8C0}" type="pres">
      <dgm:prSet presAssocID="{D4212F73-304A-486F-8759-8181973DCCD9}" presName="hierChild4" presStyleCnt="0"/>
      <dgm:spPr/>
    </dgm:pt>
    <dgm:pt modelId="{2BFA7E28-1060-4E01-8C49-9CB93AFF9D31}" type="pres">
      <dgm:prSet presAssocID="{D4212F73-304A-486F-8759-8181973DCCD9}" presName="hierChild5" presStyleCnt="0"/>
      <dgm:spPr/>
    </dgm:pt>
    <dgm:pt modelId="{42F4697A-958B-4753-901E-15E3690D23FB}" type="pres">
      <dgm:prSet presAssocID="{45C7103E-AB35-4A26-BD4F-30263EB92FA5}" presName="Name37" presStyleLbl="parChTrans1D2" presStyleIdx="1" presStyleCnt="2"/>
      <dgm:spPr/>
      <dgm:t>
        <a:bodyPr/>
        <a:lstStyle/>
        <a:p>
          <a:endParaRPr lang="en-US"/>
        </a:p>
      </dgm:t>
    </dgm:pt>
    <dgm:pt modelId="{24B082E2-EF29-40F1-BA49-DCAF4A7E11D6}" type="pres">
      <dgm:prSet presAssocID="{5BC8070D-9370-48B6-BA96-AE5F80AAC7A8}" presName="hierRoot2" presStyleCnt="0">
        <dgm:presLayoutVars>
          <dgm:hierBranch val="init"/>
        </dgm:presLayoutVars>
      </dgm:prSet>
      <dgm:spPr/>
    </dgm:pt>
    <dgm:pt modelId="{1926A3CB-57D2-47A0-8FDB-76AA5D1EEBA1}" type="pres">
      <dgm:prSet presAssocID="{5BC8070D-9370-48B6-BA96-AE5F80AAC7A8}" presName="rootComposite" presStyleCnt="0"/>
      <dgm:spPr/>
    </dgm:pt>
    <dgm:pt modelId="{19DF30E9-ECE1-4EA8-88FB-111405F27157}" type="pres">
      <dgm:prSet presAssocID="{5BC8070D-9370-48B6-BA96-AE5F80AAC7A8}" presName="rootText" presStyleLbl="node2" presStyleIdx="1" presStyleCnt="2">
        <dgm:presLayoutVars>
          <dgm:chPref val="3"/>
        </dgm:presLayoutVars>
      </dgm:prSet>
      <dgm:spPr/>
      <dgm:t>
        <a:bodyPr/>
        <a:lstStyle/>
        <a:p>
          <a:endParaRPr lang="en-US"/>
        </a:p>
      </dgm:t>
    </dgm:pt>
    <dgm:pt modelId="{46FAF243-AA56-4F03-8EEE-BFB6CC98CF86}" type="pres">
      <dgm:prSet presAssocID="{5BC8070D-9370-48B6-BA96-AE5F80AAC7A8}" presName="rootConnector" presStyleLbl="node2" presStyleIdx="1" presStyleCnt="2"/>
      <dgm:spPr/>
      <dgm:t>
        <a:bodyPr/>
        <a:lstStyle/>
        <a:p>
          <a:endParaRPr lang="en-US"/>
        </a:p>
      </dgm:t>
    </dgm:pt>
    <dgm:pt modelId="{FCB8827F-3D3C-4D3E-944F-E4D0EAE55D6D}" type="pres">
      <dgm:prSet presAssocID="{5BC8070D-9370-48B6-BA96-AE5F80AAC7A8}" presName="hierChild4" presStyleCnt="0"/>
      <dgm:spPr/>
    </dgm:pt>
    <dgm:pt modelId="{669EEE5F-50AC-47C4-A615-DDC16E5DC2A0}" type="pres">
      <dgm:prSet presAssocID="{5BC8070D-9370-48B6-BA96-AE5F80AAC7A8}" presName="hierChild5" presStyleCnt="0"/>
      <dgm:spPr/>
    </dgm:pt>
    <dgm:pt modelId="{E7BDF7FD-EEC1-4B47-97FB-C3EF4FAFB9A6}" type="pres">
      <dgm:prSet presAssocID="{2A75A875-0668-4060-8966-5B28F17FF41B}" presName="hierChild3" presStyleCnt="0"/>
      <dgm:spPr/>
    </dgm:pt>
  </dgm:ptLst>
  <dgm:cxnLst>
    <dgm:cxn modelId="{DF85579B-EE9D-4DB6-9820-E5EB8BF46239}" type="presOf" srcId="{5BC8070D-9370-48B6-BA96-AE5F80AAC7A8}" destId="{19DF30E9-ECE1-4EA8-88FB-111405F27157}" srcOrd="0" destOrd="0" presId="urn:microsoft.com/office/officeart/2005/8/layout/orgChart1"/>
    <dgm:cxn modelId="{ED680E17-FB41-4B53-A453-2659A3FECD68}" type="presOf" srcId="{5E58C5BC-72C1-4933-ACCF-EF6B0453CC3B}" destId="{18E0C405-8253-475E-9803-FCEB7F3A895B}" srcOrd="0" destOrd="0" presId="urn:microsoft.com/office/officeart/2005/8/layout/orgChart1"/>
    <dgm:cxn modelId="{AAF084A5-DCCC-47E8-8A2A-4063586C33C5}" srcId="{2A75A875-0668-4060-8966-5B28F17FF41B}" destId="{5BC8070D-9370-48B6-BA96-AE5F80AAC7A8}" srcOrd="1" destOrd="0" parTransId="{45C7103E-AB35-4A26-BD4F-30263EB92FA5}" sibTransId="{8D5468ED-DAFB-4CC3-8AE2-CBD28B533676}"/>
    <dgm:cxn modelId="{1D312E3A-5BDD-49E9-9D0E-AD1B7E2612DB}" type="presOf" srcId="{2A75A875-0668-4060-8966-5B28F17FF41B}" destId="{70EEC9A0-80B9-42CD-A530-A79C7DF8FE2A}" srcOrd="0" destOrd="0" presId="urn:microsoft.com/office/officeart/2005/8/layout/orgChart1"/>
    <dgm:cxn modelId="{F9AC3232-E186-4A8B-8011-C045BBFC09C2}" type="presOf" srcId="{4D3F1C5C-09B3-4A02-8C08-C7DFA2ADA585}" destId="{CDE112C2-BF3D-491C-B286-BBC2014BE3C0}" srcOrd="0" destOrd="0" presId="urn:microsoft.com/office/officeart/2005/8/layout/orgChart1"/>
    <dgm:cxn modelId="{BF0DC1BF-D6F1-4DBC-A3B3-87C1CD12F51A}" srcId="{2A75A875-0668-4060-8966-5B28F17FF41B}" destId="{D4212F73-304A-486F-8759-8181973DCCD9}" srcOrd="0" destOrd="0" parTransId="{5E58C5BC-72C1-4933-ACCF-EF6B0453CC3B}" sibTransId="{EC24DD39-8FFA-49B6-BCF1-99183F365EC6}"/>
    <dgm:cxn modelId="{0B639114-8767-4DF1-B8BC-16D1A2D5F094}" type="presOf" srcId="{D4212F73-304A-486F-8759-8181973DCCD9}" destId="{69C4B21A-7D8D-43E3-A478-87CA8CF25D6A}" srcOrd="0" destOrd="0" presId="urn:microsoft.com/office/officeart/2005/8/layout/orgChart1"/>
    <dgm:cxn modelId="{05EBB256-7609-4676-BB3A-78A7BB57B6E6}" type="presOf" srcId="{D4212F73-304A-486F-8759-8181973DCCD9}" destId="{DE3461BB-987D-407D-B954-1BAF6AD62216}" srcOrd="1" destOrd="0" presId="urn:microsoft.com/office/officeart/2005/8/layout/orgChart1"/>
    <dgm:cxn modelId="{50F9012E-FA05-467D-94A9-EFB9A4477EB1}" type="presOf" srcId="{5BC8070D-9370-48B6-BA96-AE5F80AAC7A8}" destId="{46FAF243-AA56-4F03-8EEE-BFB6CC98CF86}" srcOrd="1" destOrd="0" presId="urn:microsoft.com/office/officeart/2005/8/layout/orgChart1"/>
    <dgm:cxn modelId="{FF212C49-7E16-413E-A360-19B6B0E1692B}" type="presOf" srcId="{45C7103E-AB35-4A26-BD4F-30263EB92FA5}" destId="{42F4697A-958B-4753-901E-15E3690D23FB}" srcOrd="0" destOrd="0" presId="urn:microsoft.com/office/officeart/2005/8/layout/orgChart1"/>
    <dgm:cxn modelId="{6738105D-BD67-4B4C-B10B-2C4A1E47E986}" type="presOf" srcId="{2A75A875-0668-4060-8966-5B28F17FF41B}" destId="{E690ED0A-981B-44AA-9CD3-C16C57747937}" srcOrd="1" destOrd="0" presId="urn:microsoft.com/office/officeart/2005/8/layout/orgChart1"/>
    <dgm:cxn modelId="{E9519156-D59F-474A-9F23-38DA8235113A}" srcId="{4D3F1C5C-09B3-4A02-8C08-C7DFA2ADA585}" destId="{2A75A875-0668-4060-8966-5B28F17FF41B}" srcOrd="0" destOrd="0" parTransId="{71F948E8-C1A3-409E-B085-6DC1E362B6EF}" sibTransId="{0D595202-4667-4EB2-822C-86B70E5D5476}"/>
    <dgm:cxn modelId="{DA343CC8-386C-4350-84E9-0074A59E2BB0}" type="presParOf" srcId="{CDE112C2-BF3D-491C-B286-BBC2014BE3C0}" destId="{13C119AD-CC32-48AA-9908-6C65B116E4C2}" srcOrd="0" destOrd="0" presId="urn:microsoft.com/office/officeart/2005/8/layout/orgChart1"/>
    <dgm:cxn modelId="{BA0208ED-A4E1-42C4-BEE7-8F306FBC0A33}" type="presParOf" srcId="{13C119AD-CC32-48AA-9908-6C65B116E4C2}" destId="{80FD8E8B-1A82-400A-B7E4-35409CE9B8D8}" srcOrd="0" destOrd="0" presId="urn:microsoft.com/office/officeart/2005/8/layout/orgChart1"/>
    <dgm:cxn modelId="{A50B4082-FEAA-445D-BBAC-373FC5739312}" type="presParOf" srcId="{80FD8E8B-1A82-400A-B7E4-35409CE9B8D8}" destId="{70EEC9A0-80B9-42CD-A530-A79C7DF8FE2A}" srcOrd="0" destOrd="0" presId="urn:microsoft.com/office/officeart/2005/8/layout/orgChart1"/>
    <dgm:cxn modelId="{A7995BDE-C382-4210-B94B-312A0C844075}" type="presParOf" srcId="{80FD8E8B-1A82-400A-B7E4-35409CE9B8D8}" destId="{E690ED0A-981B-44AA-9CD3-C16C57747937}" srcOrd="1" destOrd="0" presId="urn:microsoft.com/office/officeart/2005/8/layout/orgChart1"/>
    <dgm:cxn modelId="{791F92AB-20E3-433E-9142-878B7CBCC86A}" type="presParOf" srcId="{13C119AD-CC32-48AA-9908-6C65B116E4C2}" destId="{BE5344FC-7B4B-4D92-A355-2087373B5B0C}" srcOrd="1" destOrd="0" presId="urn:microsoft.com/office/officeart/2005/8/layout/orgChart1"/>
    <dgm:cxn modelId="{3013813E-10AF-4488-9C27-070F3FA80678}" type="presParOf" srcId="{BE5344FC-7B4B-4D92-A355-2087373B5B0C}" destId="{18E0C405-8253-475E-9803-FCEB7F3A895B}" srcOrd="0" destOrd="0" presId="urn:microsoft.com/office/officeart/2005/8/layout/orgChart1"/>
    <dgm:cxn modelId="{024B1CAD-4C87-4041-86E7-A9A47E066539}" type="presParOf" srcId="{BE5344FC-7B4B-4D92-A355-2087373B5B0C}" destId="{A8707C75-EDA7-4F30-8BA2-D7BEB94E5FD0}" srcOrd="1" destOrd="0" presId="urn:microsoft.com/office/officeart/2005/8/layout/orgChart1"/>
    <dgm:cxn modelId="{737C88BF-4C76-4189-B4A8-06AFD41137B7}" type="presParOf" srcId="{A8707C75-EDA7-4F30-8BA2-D7BEB94E5FD0}" destId="{1C2A9E7E-5F35-43A6-AC88-97041B65EBD2}" srcOrd="0" destOrd="0" presId="urn:microsoft.com/office/officeart/2005/8/layout/orgChart1"/>
    <dgm:cxn modelId="{6232470E-A299-4332-8BDB-9AD1FED4171D}" type="presParOf" srcId="{1C2A9E7E-5F35-43A6-AC88-97041B65EBD2}" destId="{69C4B21A-7D8D-43E3-A478-87CA8CF25D6A}" srcOrd="0" destOrd="0" presId="urn:microsoft.com/office/officeart/2005/8/layout/orgChart1"/>
    <dgm:cxn modelId="{3FB8823F-96EC-4987-9BE0-D82E7DC7FD73}" type="presParOf" srcId="{1C2A9E7E-5F35-43A6-AC88-97041B65EBD2}" destId="{DE3461BB-987D-407D-B954-1BAF6AD62216}" srcOrd="1" destOrd="0" presId="urn:microsoft.com/office/officeart/2005/8/layout/orgChart1"/>
    <dgm:cxn modelId="{FE3EF36C-17A8-4814-8F3B-7965E7A5BFAC}" type="presParOf" srcId="{A8707C75-EDA7-4F30-8BA2-D7BEB94E5FD0}" destId="{D5B37A89-3456-4F26-A860-BF10D160F8C0}" srcOrd="1" destOrd="0" presId="urn:microsoft.com/office/officeart/2005/8/layout/orgChart1"/>
    <dgm:cxn modelId="{1EA50DCD-7C9C-4893-ACEB-89B0F4D996C4}" type="presParOf" srcId="{A8707C75-EDA7-4F30-8BA2-D7BEB94E5FD0}" destId="{2BFA7E28-1060-4E01-8C49-9CB93AFF9D31}" srcOrd="2" destOrd="0" presId="urn:microsoft.com/office/officeart/2005/8/layout/orgChart1"/>
    <dgm:cxn modelId="{E84A5E19-6660-4E8C-AB59-F1928EC56B5B}" type="presParOf" srcId="{BE5344FC-7B4B-4D92-A355-2087373B5B0C}" destId="{42F4697A-958B-4753-901E-15E3690D23FB}" srcOrd="2" destOrd="0" presId="urn:microsoft.com/office/officeart/2005/8/layout/orgChart1"/>
    <dgm:cxn modelId="{F12036DD-BEF3-4DEE-AB51-9EF535B2C9A7}" type="presParOf" srcId="{BE5344FC-7B4B-4D92-A355-2087373B5B0C}" destId="{24B082E2-EF29-40F1-BA49-DCAF4A7E11D6}" srcOrd="3" destOrd="0" presId="urn:microsoft.com/office/officeart/2005/8/layout/orgChart1"/>
    <dgm:cxn modelId="{8D94EBAB-1DB3-4737-9712-1CD20F53AFE7}" type="presParOf" srcId="{24B082E2-EF29-40F1-BA49-DCAF4A7E11D6}" destId="{1926A3CB-57D2-47A0-8FDB-76AA5D1EEBA1}" srcOrd="0" destOrd="0" presId="urn:microsoft.com/office/officeart/2005/8/layout/orgChart1"/>
    <dgm:cxn modelId="{23539F45-F456-42FC-ADC8-B72218E5BCBD}" type="presParOf" srcId="{1926A3CB-57D2-47A0-8FDB-76AA5D1EEBA1}" destId="{19DF30E9-ECE1-4EA8-88FB-111405F27157}" srcOrd="0" destOrd="0" presId="urn:microsoft.com/office/officeart/2005/8/layout/orgChart1"/>
    <dgm:cxn modelId="{DBE2F7BF-AEBF-4263-8A8A-916ED4BB6536}" type="presParOf" srcId="{1926A3CB-57D2-47A0-8FDB-76AA5D1EEBA1}" destId="{46FAF243-AA56-4F03-8EEE-BFB6CC98CF86}" srcOrd="1" destOrd="0" presId="urn:microsoft.com/office/officeart/2005/8/layout/orgChart1"/>
    <dgm:cxn modelId="{6FB2BEFD-4AAF-4DFD-B8AE-D4BE49926634}" type="presParOf" srcId="{24B082E2-EF29-40F1-BA49-DCAF4A7E11D6}" destId="{FCB8827F-3D3C-4D3E-944F-E4D0EAE55D6D}" srcOrd="1" destOrd="0" presId="urn:microsoft.com/office/officeart/2005/8/layout/orgChart1"/>
    <dgm:cxn modelId="{61E3F5FC-81E9-4708-AED8-DCBCDC7F00C1}" type="presParOf" srcId="{24B082E2-EF29-40F1-BA49-DCAF4A7E11D6}" destId="{669EEE5F-50AC-47C4-A615-DDC16E5DC2A0}" srcOrd="2" destOrd="0" presId="urn:microsoft.com/office/officeart/2005/8/layout/orgChart1"/>
    <dgm:cxn modelId="{BF984DC2-A312-4705-8F6A-897442FDF3D8}" type="presParOf" srcId="{13C119AD-CC32-48AA-9908-6C65B116E4C2}" destId="{E7BDF7FD-EEC1-4B47-97FB-C3EF4FAFB9A6}"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7463607-E947-407C-A41E-09AACA9CEC7A}"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US"/>
        </a:p>
      </dgm:t>
    </dgm:pt>
    <dgm:pt modelId="{C37F89A4-837C-4BCA-A9E6-4F9DDD2C8C5D}">
      <dgm:prSet phldrT="[Text]"/>
      <dgm:spPr/>
      <dgm:t>
        <a:bodyPr/>
        <a:lstStyle/>
        <a:p>
          <a:r>
            <a:rPr lang="ka-GE" dirty="0" smtClean="0"/>
            <a:t>შეურაცხაობა</a:t>
          </a:r>
          <a:endParaRPr lang="en-US" dirty="0"/>
        </a:p>
      </dgm:t>
    </dgm:pt>
    <dgm:pt modelId="{F3EF2FD7-6AF2-4ED4-91D7-EC5E9B166BFA}" type="parTrans" cxnId="{DFE5AA41-AC50-4630-A501-0B05B8643CA2}">
      <dgm:prSet/>
      <dgm:spPr/>
      <dgm:t>
        <a:bodyPr/>
        <a:lstStyle/>
        <a:p>
          <a:endParaRPr lang="en-US"/>
        </a:p>
      </dgm:t>
    </dgm:pt>
    <dgm:pt modelId="{F1A19A8B-3DBA-44D2-AA36-F1B553B8E602}" type="sibTrans" cxnId="{DFE5AA41-AC50-4630-A501-0B05B8643CA2}">
      <dgm:prSet/>
      <dgm:spPr/>
      <dgm:t>
        <a:bodyPr/>
        <a:lstStyle/>
        <a:p>
          <a:endParaRPr lang="en-US"/>
        </a:p>
      </dgm:t>
    </dgm:pt>
    <dgm:pt modelId="{B088F7AD-D5FD-41F6-9C87-D516E1FC7147}">
      <dgm:prSet phldrT="[Text]"/>
      <dgm:spPr/>
      <dgm:t>
        <a:bodyPr/>
        <a:lstStyle/>
        <a:p>
          <a:r>
            <a:rPr lang="ka-GE" dirty="0" smtClean="0"/>
            <a:t>ფსიქიკური ჯანმრთელობის პრობლემის გამო</a:t>
          </a:r>
          <a:endParaRPr lang="en-US" dirty="0"/>
        </a:p>
      </dgm:t>
    </dgm:pt>
    <dgm:pt modelId="{F677D98F-2EBC-42A5-B415-C82E81632229}" type="parTrans" cxnId="{A292FC64-1070-47F1-A658-1E8995ED3436}">
      <dgm:prSet/>
      <dgm:spPr/>
      <dgm:t>
        <a:bodyPr/>
        <a:lstStyle/>
        <a:p>
          <a:endParaRPr lang="en-US"/>
        </a:p>
      </dgm:t>
    </dgm:pt>
    <dgm:pt modelId="{74B71356-173F-4F7B-9533-0BEA42463168}" type="sibTrans" cxnId="{A292FC64-1070-47F1-A658-1E8995ED3436}">
      <dgm:prSet/>
      <dgm:spPr/>
      <dgm:t>
        <a:bodyPr/>
        <a:lstStyle/>
        <a:p>
          <a:endParaRPr lang="en-US"/>
        </a:p>
      </dgm:t>
    </dgm:pt>
    <dgm:pt modelId="{33B30274-D4CB-4516-83BD-10311E6A562D}">
      <dgm:prSet phldrT="[Text]"/>
      <dgm:spPr/>
      <dgm:t>
        <a:bodyPr/>
        <a:lstStyle/>
        <a:p>
          <a:r>
            <a:rPr lang="ka-GE" dirty="0" smtClean="0"/>
            <a:t>ასაკის გამო</a:t>
          </a:r>
          <a:endParaRPr lang="en-US" dirty="0"/>
        </a:p>
      </dgm:t>
    </dgm:pt>
    <dgm:pt modelId="{63C5AB9D-387A-43BD-8918-F0E220DC9DC4}" type="parTrans" cxnId="{662C16CB-5DE6-4838-A9CC-299A8E2E9987}">
      <dgm:prSet/>
      <dgm:spPr/>
      <dgm:t>
        <a:bodyPr/>
        <a:lstStyle/>
        <a:p>
          <a:endParaRPr lang="en-US"/>
        </a:p>
      </dgm:t>
    </dgm:pt>
    <dgm:pt modelId="{9D5C7A25-AE91-47C1-B97F-77C871A808F0}" type="sibTrans" cxnId="{662C16CB-5DE6-4838-A9CC-299A8E2E9987}">
      <dgm:prSet/>
      <dgm:spPr/>
      <dgm:t>
        <a:bodyPr/>
        <a:lstStyle/>
        <a:p>
          <a:endParaRPr lang="en-US"/>
        </a:p>
      </dgm:t>
    </dgm:pt>
    <dgm:pt modelId="{728130CC-A61D-4D0A-A9B4-B20F48C019A4}">
      <dgm:prSet>
        <dgm:style>
          <a:lnRef idx="2">
            <a:schemeClr val="accent5"/>
          </a:lnRef>
          <a:fillRef idx="1">
            <a:schemeClr val="lt1"/>
          </a:fillRef>
          <a:effectRef idx="0">
            <a:schemeClr val="accent5"/>
          </a:effectRef>
          <a:fontRef idx="minor">
            <a:schemeClr val="dk1"/>
          </a:fontRef>
        </dgm:style>
      </dgm:prSet>
      <dgm:spPr/>
      <dgm:t>
        <a:bodyPr/>
        <a:lstStyle/>
        <a:p>
          <a:r>
            <a:rPr lang="ka-GE" b="1" dirty="0" smtClean="0"/>
            <a:t>ემოციური (ვოლიტატური კომპონენტი) </a:t>
          </a:r>
          <a:r>
            <a:rPr lang="ka-GE" dirty="0" smtClean="0"/>
            <a:t>-შეუძლია საკუთარი ქცევის კონტროლი-საკუთარი „ქცევის ხელმძღვანელობა“</a:t>
          </a:r>
        </a:p>
        <a:p>
          <a:endParaRPr lang="en-US" dirty="0"/>
        </a:p>
      </dgm:t>
    </dgm:pt>
    <dgm:pt modelId="{A55D79F1-9F7B-4903-988A-100F4D24B290}" type="parTrans" cxnId="{00A4FBD9-A0E5-4BDF-B893-FB15BD415A61}">
      <dgm:prSet/>
      <dgm:spPr/>
      <dgm:t>
        <a:bodyPr/>
        <a:lstStyle/>
        <a:p>
          <a:endParaRPr lang="en-US"/>
        </a:p>
      </dgm:t>
    </dgm:pt>
    <dgm:pt modelId="{7FFB1C76-B5BC-4D3E-A03D-7AFB36F36AF8}" type="sibTrans" cxnId="{00A4FBD9-A0E5-4BDF-B893-FB15BD415A61}">
      <dgm:prSet/>
      <dgm:spPr/>
      <dgm:t>
        <a:bodyPr/>
        <a:lstStyle/>
        <a:p>
          <a:endParaRPr lang="en-US"/>
        </a:p>
      </dgm:t>
    </dgm:pt>
    <dgm:pt modelId="{119C32AA-BBAA-431D-8692-64FDE5BA7FA0}">
      <dgm:prSet>
        <dgm:style>
          <a:lnRef idx="2">
            <a:schemeClr val="accent5"/>
          </a:lnRef>
          <a:fillRef idx="1">
            <a:schemeClr val="lt1"/>
          </a:fillRef>
          <a:effectRef idx="0">
            <a:schemeClr val="accent5"/>
          </a:effectRef>
          <a:fontRef idx="minor">
            <a:schemeClr val="dk1"/>
          </a:fontRef>
        </dgm:style>
      </dgm:prSet>
      <dgm:spPr/>
      <dgm:t>
        <a:bodyPr/>
        <a:lstStyle/>
        <a:p>
          <a:r>
            <a:rPr lang="ka-GE" b="1" dirty="0" smtClean="0"/>
            <a:t>ინტელელექტუალური კომპონენტი </a:t>
          </a:r>
          <a:r>
            <a:rPr lang="ka-GE" dirty="0" smtClean="0"/>
            <a:t>- იცის, რომ ქმედება მართლსაწინააღმდეგოა და შეუძლია ქმედების შედეგების გაცნობიერება</a:t>
          </a:r>
          <a:endParaRPr lang="en-US" dirty="0"/>
        </a:p>
      </dgm:t>
    </dgm:pt>
    <dgm:pt modelId="{D34A4B77-C6CB-4A00-B515-C6945F8FDD4B}" type="parTrans" cxnId="{573DD545-5A17-4F61-8CB6-A3812D14354D}">
      <dgm:prSet/>
      <dgm:spPr/>
      <dgm:t>
        <a:bodyPr/>
        <a:lstStyle/>
        <a:p>
          <a:endParaRPr lang="en-US"/>
        </a:p>
      </dgm:t>
    </dgm:pt>
    <dgm:pt modelId="{3CEC374E-FFD8-4728-8EA1-F27BAFB1BC70}" type="sibTrans" cxnId="{573DD545-5A17-4F61-8CB6-A3812D14354D}">
      <dgm:prSet/>
      <dgm:spPr/>
      <dgm:t>
        <a:bodyPr/>
        <a:lstStyle/>
        <a:p>
          <a:endParaRPr lang="en-US"/>
        </a:p>
      </dgm:t>
    </dgm:pt>
    <dgm:pt modelId="{F8F95130-6379-4A11-9DF7-44A425619799}">
      <dgm:prSet>
        <dgm:style>
          <a:lnRef idx="2">
            <a:schemeClr val="accent5"/>
          </a:lnRef>
          <a:fillRef idx="1">
            <a:schemeClr val="lt1"/>
          </a:fillRef>
          <a:effectRef idx="0">
            <a:schemeClr val="accent5"/>
          </a:effectRef>
          <a:fontRef idx="minor">
            <a:schemeClr val="dk1"/>
          </a:fontRef>
        </dgm:style>
      </dgm:prSet>
      <dgm:spPr/>
      <dgm:t>
        <a:bodyPr/>
        <a:lstStyle/>
        <a:p>
          <a:r>
            <a:rPr lang="ka-GE" dirty="0" smtClean="0"/>
            <a:t>ფასდება </a:t>
          </a:r>
          <a:r>
            <a:rPr lang="ka-GE" b="1" dirty="0" smtClean="0"/>
            <a:t>ინდივიდუალურად</a:t>
          </a:r>
          <a:r>
            <a:rPr lang="ka-GE" dirty="0" smtClean="0"/>
            <a:t>- სამედიცინო-ფსიქოლოგიურ მონაცემებზე დაყრდნობით</a:t>
          </a:r>
          <a:endParaRPr lang="en-US" dirty="0"/>
        </a:p>
      </dgm:t>
    </dgm:pt>
    <dgm:pt modelId="{63E91479-6FEB-4663-97AA-C9FA327F4095}" type="parTrans" cxnId="{6418D5B2-F442-4647-B361-A00F4832925C}">
      <dgm:prSet/>
      <dgm:spPr/>
      <dgm:t>
        <a:bodyPr/>
        <a:lstStyle/>
        <a:p>
          <a:endParaRPr lang="en-US"/>
        </a:p>
      </dgm:t>
    </dgm:pt>
    <dgm:pt modelId="{ED9278CD-A0B4-4D48-B063-E390C3C5A44E}" type="sibTrans" cxnId="{6418D5B2-F442-4647-B361-A00F4832925C}">
      <dgm:prSet/>
      <dgm:spPr/>
      <dgm:t>
        <a:bodyPr/>
        <a:lstStyle/>
        <a:p>
          <a:endParaRPr lang="en-US"/>
        </a:p>
      </dgm:t>
    </dgm:pt>
    <dgm:pt modelId="{5F6B562C-0DA3-4B44-90A0-7693A013569B}">
      <dgm:prSet>
        <dgm:style>
          <a:lnRef idx="2">
            <a:schemeClr val="accent5"/>
          </a:lnRef>
          <a:fillRef idx="1">
            <a:schemeClr val="lt1"/>
          </a:fillRef>
          <a:effectRef idx="0">
            <a:schemeClr val="accent5"/>
          </a:effectRef>
          <a:fontRef idx="minor">
            <a:schemeClr val="dk1"/>
          </a:fontRef>
        </dgm:style>
      </dgm:prSet>
      <dgm:spPr/>
      <dgm:t>
        <a:bodyPr/>
        <a:lstStyle/>
        <a:p>
          <a:r>
            <a:rPr lang="ka-GE" dirty="0" smtClean="0"/>
            <a:t>ფასდება </a:t>
          </a:r>
          <a:r>
            <a:rPr lang="ka-GE" b="1" dirty="0" smtClean="0"/>
            <a:t>ქრონოლოგიურ ასაკზე </a:t>
          </a:r>
          <a:r>
            <a:rPr lang="ka-GE" dirty="0" smtClean="0"/>
            <a:t>დაყრდნობით-პოზიტიურ სამართლებრივად</a:t>
          </a:r>
          <a:endParaRPr lang="en-US" dirty="0"/>
        </a:p>
      </dgm:t>
    </dgm:pt>
    <dgm:pt modelId="{BC0B0C58-3ED4-41B2-AFE1-D512FFD37574}" type="parTrans" cxnId="{0B80AD1B-300D-4C37-8B56-B2DF4EDD66E3}">
      <dgm:prSet/>
      <dgm:spPr/>
      <dgm:t>
        <a:bodyPr/>
        <a:lstStyle/>
        <a:p>
          <a:endParaRPr lang="en-US"/>
        </a:p>
      </dgm:t>
    </dgm:pt>
    <dgm:pt modelId="{DF7BA229-BFEF-4588-AC24-850CB2899589}" type="sibTrans" cxnId="{0B80AD1B-300D-4C37-8B56-B2DF4EDD66E3}">
      <dgm:prSet/>
      <dgm:spPr/>
      <dgm:t>
        <a:bodyPr/>
        <a:lstStyle/>
        <a:p>
          <a:endParaRPr lang="en-US"/>
        </a:p>
      </dgm:t>
    </dgm:pt>
    <dgm:pt modelId="{9D5DAB25-FB4C-480E-AA7A-2FE823C026E6}" type="pres">
      <dgm:prSet presAssocID="{D7463607-E947-407C-A41E-09AACA9CEC7A}" presName="hierChild1" presStyleCnt="0">
        <dgm:presLayoutVars>
          <dgm:orgChart val="1"/>
          <dgm:chPref val="1"/>
          <dgm:dir/>
          <dgm:animOne val="branch"/>
          <dgm:animLvl val="lvl"/>
          <dgm:resizeHandles/>
        </dgm:presLayoutVars>
      </dgm:prSet>
      <dgm:spPr/>
      <dgm:t>
        <a:bodyPr/>
        <a:lstStyle/>
        <a:p>
          <a:endParaRPr lang="en-US"/>
        </a:p>
      </dgm:t>
    </dgm:pt>
    <dgm:pt modelId="{0D630818-C75C-4FDA-BCB7-DDA70218C3C4}" type="pres">
      <dgm:prSet presAssocID="{C37F89A4-837C-4BCA-A9E6-4F9DDD2C8C5D}" presName="hierRoot1" presStyleCnt="0">
        <dgm:presLayoutVars>
          <dgm:hierBranch val="init"/>
        </dgm:presLayoutVars>
      </dgm:prSet>
      <dgm:spPr/>
    </dgm:pt>
    <dgm:pt modelId="{C143E271-5710-4FEE-B6DE-81245C2BD6B5}" type="pres">
      <dgm:prSet presAssocID="{C37F89A4-837C-4BCA-A9E6-4F9DDD2C8C5D}" presName="rootComposite1" presStyleCnt="0"/>
      <dgm:spPr/>
    </dgm:pt>
    <dgm:pt modelId="{39D48355-5119-4CB7-A563-360120E23424}" type="pres">
      <dgm:prSet presAssocID="{C37F89A4-837C-4BCA-A9E6-4F9DDD2C8C5D}" presName="rootText1" presStyleLbl="node0" presStyleIdx="0" presStyleCnt="3">
        <dgm:presLayoutVars>
          <dgm:chPref val="3"/>
        </dgm:presLayoutVars>
      </dgm:prSet>
      <dgm:spPr/>
      <dgm:t>
        <a:bodyPr/>
        <a:lstStyle/>
        <a:p>
          <a:endParaRPr lang="en-US"/>
        </a:p>
      </dgm:t>
    </dgm:pt>
    <dgm:pt modelId="{F1DAB7DC-B01B-4392-A02A-63E7142BDE1A}" type="pres">
      <dgm:prSet presAssocID="{C37F89A4-837C-4BCA-A9E6-4F9DDD2C8C5D}" presName="rootConnector1" presStyleLbl="node1" presStyleIdx="0" presStyleCnt="0"/>
      <dgm:spPr/>
      <dgm:t>
        <a:bodyPr/>
        <a:lstStyle/>
        <a:p>
          <a:endParaRPr lang="en-US"/>
        </a:p>
      </dgm:t>
    </dgm:pt>
    <dgm:pt modelId="{8C01346B-7DFF-4B35-A911-CEC829EB997C}" type="pres">
      <dgm:prSet presAssocID="{C37F89A4-837C-4BCA-A9E6-4F9DDD2C8C5D}" presName="hierChild2" presStyleCnt="0"/>
      <dgm:spPr/>
    </dgm:pt>
    <dgm:pt modelId="{13FC89FD-9B0F-4B39-96AC-FCDE7082B4E3}" type="pres">
      <dgm:prSet presAssocID="{F677D98F-2EBC-42A5-B415-C82E81632229}" presName="Name37" presStyleLbl="parChTrans1D2" presStyleIdx="0" presStyleCnt="2"/>
      <dgm:spPr/>
      <dgm:t>
        <a:bodyPr/>
        <a:lstStyle/>
        <a:p>
          <a:endParaRPr lang="en-US"/>
        </a:p>
      </dgm:t>
    </dgm:pt>
    <dgm:pt modelId="{63A5809E-BABA-4321-BA3B-8578B1C12609}" type="pres">
      <dgm:prSet presAssocID="{B088F7AD-D5FD-41F6-9C87-D516E1FC7147}" presName="hierRoot2" presStyleCnt="0">
        <dgm:presLayoutVars>
          <dgm:hierBranch val="init"/>
        </dgm:presLayoutVars>
      </dgm:prSet>
      <dgm:spPr/>
    </dgm:pt>
    <dgm:pt modelId="{C67A2143-7FE2-4E94-93FF-98A8075F397F}" type="pres">
      <dgm:prSet presAssocID="{B088F7AD-D5FD-41F6-9C87-D516E1FC7147}" presName="rootComposite" presStyleCnt="0"/>
      <dgm:spPr/>
    </dgm:pt>
    <dgm:pt modelId="{3E3FBA07-65D7-4CCB-9BAF-5CDDAB135914}" type="pres">
      <dgm:prSet presAssocID="{B088F7AD-D5FD-41F6-9C87-D516E1FC7147}" presName="rootText" presStyleLbl="node2" presStyleIdx="0" presStyleCnt="2">
        <dgm:presLayoutVars>
          <dgm:chPref val="3"/>
        </dgm:presLayoutVars>
      </dgm:prSet>
      <dgm:spPr/>
      <dgm:t>
        <a:bodyPr/>
        <a:lstStyle/>
        <a:p>
          <a:endParaRPr lang="en-US"/>
        </a:p>
      </dgm:t>
    </dgm:pt>
    <dgm:pt modelId="{93836753-4B2F-46D3-88DB-0C345500A157}" type="pres">
      <dgm:prSet presAssocID="{B088F7AD-D5FD-41F6-9C87-D516E1FC7147}" presName="rootConnector" presStyleLbl="node2" presStyleIdx="0" presStyleCnt="2"/>
      <dgm:spPr/>
      <dgm:t>
        <a:bodyPr/>
        <a:lstStyle/>
        <a:p>
          <a:endParaRPr lang="en-US"/>
        </a:p>
      </dgm:t>
    </dgm:pt>
    <dgm:pt modelId="{F8434E8B-7274-41BE-9DB6-B3759BBF8C7F}" type="pres">
      <dgm:prSet presAssocID="{B088F7AD-D5FD-41F6-9C87-D516E1FC7147}" presName="hierChild4" presStyleCnt="0"/>
      <dgm:spPr/>
    </dgm:pt>
    <dgm:pt modelId="{05EE6D1F-2199-43B0-8579-626CDE79ECA3}" type="pres">
      <dgm:prSet presAssocID="{63E91479-6FEB-4663-97AA-C9FA327F4095}" presName="Name37" presStyleLbl="parChTrans1D3" presStyleIdx="0" presStyleCnt="2"/>
      <dgm:spPr/>
      <dgm:t>
        <a:bodyPr/>
        <a:lstStyle/>
        <a:p>
          <a:endParaRPr lang="en-US"/>
        </a:p>
      </dgm:t>
    </dgm:pt>
    <dgm:pt modelId="{E3C06452-81AE-49A4-8FF6-EC7918607744}" type="pres">
      <dgm:prSet presAssocID="{F8F95130-6379-4A11-9DF7-44A425619799}" presName="hierRoot2" presStyleCnt="0">
        <dgm:presLayoutVars>
          <dgm:hierBranch val="init"/>
        </dgm:presLayoutVars>
      </dgm:prSet>
      <dgm:spPr/>
    </dgm:pt>
    <dgm:pt modelId="{A2537CBD-B900-4F71-B010-1A63445348F7}" type="pres">
      <dgm:prSet presAssocID="{F8F95130-6379-4A11-9DF7-44A425619799}" presName="rootComposite" presStyleCnt="0"/>
      <dgm:spPr/>
    </dgm:pt>
    <dgm:pt modelId="{4DF68F3C-2846-4A97-911B-AF796B4CF55E}" type="pres">
      <dgm:prSet presAssocID="{F8F95130-6379-4A11-9DF7-44A425619799}" presName="rootText" presStyleLbl="node3" presStyleIdx="0" presStyleCnt="2">
        <dgm:presLayoutVars>
          <dgm:chPref val="3"/>
        </dgm:presLayoutVars>
      </dgm:prSet>
      <dgm:spPr/>
      <dgm:t>
        <a:bodyPr/>
        <a:lstStyle/>
        <a:p>
          <a:endParaRPr lang="en-US"/>
        </a:p>
      </dgm:t>
    </dgm:pt>
    <dgm:pt modelId="{3A599CE1-7BAD-4A83-89C0-CBD8FC2C61A4}" type="pres">
      <dgm:prSet presAssocID="{F8F95130-6379-4A11-9DF7-44A425619799}" presName="rootConnector" presStyleLbl="node3" presStyleIdx="0" presStyleCnt="2"/>
      <dgm:spPr/>
      <dgm:t>
        <a:bodyPr/>
        <a:lstStyle/>
        <a:p>
          <a:endParaRPr lang="en-US"/>
        </a:p>
      </dgm:t>
    </dgm:pt>
    <dgm:pt modelId="{F8382234-2C18-49F5-A956-CFD8E3FE9BD4}" type="pres">
      <dgm:prSet presAssocID="{F8F95130-6379-4A11-9DF7-44A425619799}" presName="hierChild4" presStyleCnt="0"/>
      <dgm:spPr/>
    </dgm:pt>
    <dgm:pt modelId="{4DC37E65-C18E-49C6-B951-19CC320FD1A7}" type="pres">
      <dgm:prSet presAssocID="{F8F95130-6379-4A11-9DF7-44A425619799}" presName="hierChild5" presStyleCnt="0"/>
      <dgm:spPr/>
    </dgm:pt>
    <dgm:pt modelId="{DFBE1F17-326A-4CED-BE1E-AECA64A1F76C}" type="pres">
      <dgm:prSet presAssocID="{B088F7AD-D5FD-41F6-9C87-D516E1FC7147}" presName="hierChild5" presStyleCnt="0"/>
      <dgm:spPr/>
    </dgm:pt>
    <dgm:pt modelId="{75DB5052-6A63-462A-9D0E-8D01E3F34F4D}" type="pres">
      <dgm:prSet presAssocID="{63C5AB9D-387A-43BD-8918-F0E220DC9DC4}" presName="Name37" presStyleLbl="parChTrans1D2" presStyleIdx="1" presStyleCnt="2"/>
      <dgm:spPr/>
      <dgm:t>
        <a:bodyPr/>
        <a:lstStyle/>
        <a:p>
          <a:endParaRPr lang="en-US"/>
        </a:p>
      </dgm:t>
    </dgm:pt>
    <dgm:pt modelId="{069ACBED-FC2A-4077-A3CA-359741865FAF}" type="pres">
      <dgm:prSet presAssocID="{33B30274-D4CB-4516-83BD-10311E6A562D}" presName="hierRoot2" presStyleCnt="0">
        <dgm:presLayoutVars>
          <dgm:hierBranch val="init"/>
        </dgm:presLayoutVars>
      </dgm:prSet>
      <dgm:spPr/>
    </dgm:pt>
    <dgm:pt modelId="{B97C5967-2D68-4D3E-BB21-9F4D89962B95}" type="pres">
      <dgm:prSet presAssocID="{33B30274-D4CB-4516-83BD-10311E6A562D}" presName="rootComposite" presStyleCnt="0"/>
      <dgm:spPr/>
    </dgm:pt>
    <dgm:pt modelId="{2DF4E90B-199F-4893-8567-D3A91DCE6623}" type="pres">
      <dgm:prSet presAssocID="{33B30274-D4CB-4516-83BD-10311E6A562D}" presName="rootText" presStyleLbl="node2" presStyleIdx="1" presStyleCnt="2">
        <dgm:presLayoutVars>
          <dgm:chPref val="3"/>
        </dgm:presLayoutVars>
      </dgm:prSet>
      <dgm:spPr/>
      <dgm:t>
        <a:bodyPr/>
        <a:lstStyle/>
        <a:p>
          <a:endParaRPr lang="en-US"/>
        </a:p>
      </dgm:t>
    </dgm:pt>
    <dgm:pt modelId="{C75114DE-3FA2-4A68-B208-93ED0AE91A1D}" type="pres">
      <dgm:prSet presAssocID="{33B30274-D4CB-4516-83BD-10311E6A562D}" presName="rootConnector" presStyleLbl="node2" presStyleIdx="1" presStyleCnt="2"/>
      <dgm:spPr/>
      <dgm:t>
        <a:bodyPr/>
        <a:lstStyle/>
        <a:p>
          <a:endParaRPr lang="en-US"/>
        </a:p>
      </dgm:t>
    </dgm:pt>
    <dgm:pt modelId="{7EE41A8C-5F45-45E6-9022-48D7547BC612}" type="pres">
      <dgm:prSet presAssocID="{33B30274-D4CB-4516-83BD-10311E6A562D}" presName="hierChild4" presStyleCnt="0"/>
      <dgm:spPr/>
    </dgm:pt>
    <dgm:pt modelId="{CD192419-C9E2-42DE-90F2-9D41C5AEBEC1}" type="pres">
      <dgm:prSet presAssocID="{BC0B0C58-3ED4-41B2-AFE1-D512FFD37574}" presName="Name37" presStyleLbl="parChTrans1D3" presStyleIdx="1" presStyleCnt="2"/>
      <dgm:spPr/>
      <dgm:t>
        <a:bodyPr/>
        <a:lstStyle/>
        <a:p>
          <a:endParaRPr lang="en-US"/>
        </a:p>
      </dgm:t>
    </dgm:pt>
    <dgm:pt modelId="{88A3366F-4439-440A-9A4B-373F6598E5CA}" type="pres">
      <dgm:prSet presAssocID="{5F6B562C-0DA3-4B44-90A0-7693A013569B}" presName="hierRoot2" presStyleCnt="0">
        <dgm:presLayoutVars>
          <dgm:hierBranch val="init"/>
        </dgm:presLayoutVars>
      </dgm:prSet>
      <dgm:spPr/>
    </dgm:pt>
    <dgm:pt modelId="{7CD8D2BC-DF71-4114-AB92-3A22273B3785}" type="pres">
      <dgm:prSet presAssocID="{5F6B562C-0DA3-4B44-90A0-7693A013569B}" presName="rootComposite" presStyleCnt="0"/>
      <dgm:spPr/>
    </dgm:pt>
    <dgm:pt modelId="{400D3D11-2079-4A80-AA50-5C7557AE5B76}" type="pres">
      <dgm:prSet presAssocID="{5F6B562C-0DA3-4B44-90A0-7693A013569B}" presName="rootText" presStyleLbl="node3" presStyleIdx="1" presStyleCnt="2">
        <dgm:presLayoutVars>
          <dgm:chPref val="3"/>
        </dgm:presLayoutVars>
      </dgm:prSet>
      <dgm:spPr/>
      <dgm:t>
        <a:bodyPr/>
        <a:lstStyle/>
        <a:p>
          <a:endParaRPr lang="en-US"/>
        </a:p>
      </dgm:t>
    </dgm:pt>
    <dgm:pt modelId="{93B1878E-4A2B-48BE-835A-5E1CCA41EB3C}" type="pres">
      <dgm:prSet presAssocID="{5F6B562C-0DA3-4B44-90A0-7693A013569B}" presName="rootConnector" presStyleLbl="node3" presStyleIdx="1" presStyleCnt="2"/>
      <dgm:spPr/>
      <dgm:t>
        <a:bodyPr/>
        <a:lstStyle/>
        <a:p>
          <a:endParaRPr lang="en-US"/>
        </a:p>
      </dgm:t>
    </dgm:pt>
    <dgm:pt modelId="{89267916-ED39-4C67-9A45-459491E6DE98}" type="pres">
      <dgm:prSet presAssocID="{5F6B562C-0DA3-4B44-90A0-7693A013569B}" presName="hierChild4" presStyleCnt="0"/>
      <dgm:spPr/>
    </dgm:pt>
    <dgm:pt modelId="{41226EF4-585F-49B9-9C2F-9A99A6EDB99C}" type="pres">
      <dgm:prSet presAssocID="{5F6B562C-0DA3-4B44-90A0-7693A013569B}" presName="hierChild5" presStyleCnt="0"/>
      <dgm:spPr/>
    </dgm:pt>
    <dgm:pt modelId="{A455D74D-3926-4E74-AE7A-6E66616D0038}" type="pres">
      <dgm:prSet presAssocID="{33B30274-D4CB-4516-83BD-10311E6A562D}" presName="hierChild5" presStyleCnt="0"/>
      <dgm:spPr/>
    </dgm:pt>
    <dgm:pt modelId="{67AE299A-259E-47C2-9D93-625E940E1E64}" type="pres">
      <dgm:prSet presAssocID="{C37F89A4-837C-4BCA-A9E6-4F9DDD2C8C5D}" presName="hierChild3" presStyleCnt="0"/>
      <dgm:spPr/>
    </dgm:pt>
    <dgm:pt modelId="{B025E8D0-4948-4006-98DA-DE70C7E1EC84}" type="pres">
      <dgm:prSet presAssocID="{119C32AA-BBAA-431D-8692-64FDE5BA7FA0}" presName="hierRoot1" presStyleCnt="0">
        <dgm:presLayoutVars>
          <dgm:hierBranch val="init"/>
        </dgm:presLayoutVars>
      </dgm:prSet>
      <dgm:spPr/>
    </dgm:pt>
    <dgm:pt modelId="{6ED13A11-56FD-4D9C-BAA9-520F7BBE6986}" type="pres">
      <dgm:prSet presAssocID="{119C32AA-BBAA-431D-8692-64FDE5BA7FA0}" presName="rootComposite1" presStyleCnt="0"/>
      <dgm:spPr/>
    </dgm:pt>
    <dgm:pt modelId="{391DED28-71CD-4650-8991-6F6E00E467B4}" type="pres">
      <dgm:prSet presAssocID="{119C32AA-BBAA-431D-8692-64FDE5BA7FA0}" presName="rootText1" presStyleLbl="node0" presStyleIdx="1" presStyleCnt="3">
        <dgm:presLayoutVars>
          <dgm:chPref val="3"/>
        </dgm:presLayoutVars>
      </dgm:prSet>
      <dgm:spPr/>
      <dgm:t>
        <a:bodyPr/>
        <a:lstStyle/>
        <a:p>
          <a:endParaRPr lang="en-US"/>
        </a:p>
      </dgm:t>
    </dgm:pt>
    <dgm:pt modelId="{7207BDC9-63BD-4761-9882-64974E801FCB}" type="pres">
      <dgm:prSet presAssocID="{119C32AA-BBAA-431D-8692-64FDE5BA7FA0}" presName="rootConnector1" presStyleLbl="node1" presStyleIdx="0" presStyleCnt="0"/>
      <dgm:spPr/>
      <dgm:t>
        <a:bodyPr/>
        <a:lstStyle/>
        <a:p>
          <a:endParaRPr lang="en-US"/>
        </a:p>
      </dgm:t>
    </dgm:pt>
    <dgm:pt modelId="{7F295A1B-C272-44FD-B453-BC2D9D0F9F16}" type="pres">
      <dgm:prSet presAssocID="{119C32AA-BBAA-431D-8692-64FDE5BA7FA0}" presName="hierChild2" presStyleCnt="0"/>
      <dgm:spPr/>
    </dgm:pt>
    <dgm:pt modelId="{130305ED-9660-4F63-A8F0-439F09A0AA59}" type="pres">
      <dgm:prSet presAssocID="{119C32AA-BBAA-431D-8692-64FDE5BA7FA0}" presName="hierChild3" presStyleCnt="0"/>
      <dgm:spPr/>
    </dgm:pt>
    <dgm:pt modelId="{E749CD28-8FEC-4ED0-AB54-4EAAADF7853A}" type="pres">
      <dgm:prSet presAssocID="{728130CC-A61D-4D0A-A9B4-B20F48C019A4}" presName="hierRoot1" presStyleCnt="0">
        <dgm:presLayoutVars>
          <dgm:hierBranch val="init"/>
        </dgm:presLayoutVars>
      </dgm:prSet>
      <dgm:spPr/>
    </dgm:pt>
    <dgm:pt modelId="{29E14201-37D0-4243-BF62-3607762B03FD}" type="pres">
      <dgm:prSet presAssocID="{728130CC-A61D-4D0A-A9B4-B20F48C019A4}" presName="rootComposite1" presStyleCnt="0"/>
      <dgm:spPr/>
    </dgm:pt>
    <dgm:pt modelId="{D577FB8A-1FDE-4B14-80F1-0BFC6DF714B3}" type="pres">
      <dgm:prSet presAssocID="{728130CC-A61D-4D0A-A9B4-B20F48C019A4}" presName="rootText1" presStyleLbl="node0" presStyleIdx="2" presStyleCnt="3">
        <dgm:presLayoutVars>
          <dgm:chPref val="3"/>
        </dgm:presLayoutVars>
      </dgm:prSet>
      <dgm:spPr/>
      <dgm:t>
        <a:bodyPr/>
        <a:lstStyle/>
        <a:p>
          <a:endParaRPr lang="en-US"/>
        </a:p>
      </dgm:t>
    </dgm:pt>
    <dgm:pt modelId="{7C529B9C-3C18-4AE5-AC62-9BF83F04172A}" type="pres">
      <dgm:prSet presAssocID="{728130CC-A61D-4D0A-A9B4-B20F48C019A4}" presName="rootConnector1" presStyleLbl="node1" presStyleIdx="0" presStyleCnt="0"/>
      <dgm:spPr/>
      <dgm:t>
        <a:bodyPr/>
        <a:lstStyle/>
        <a:p>
          <a:endParaRPr lang="en-US"/>
        </a:p>
      </dgm:t>
    </dgm:pt>
    <dgm:pt modelId="{AF13FFB3-8C03-4097-A9CE-084335BD1584}" type="pres">
      <dgm:prSet presAssocID="{728130CC-A61D-4D0A-A9B4-B20F48C019A4}" presName="hierChild2" presStyleCnt="0"/>
      <dgm:spPr/>
    </dgm:pt>
    <dgm:pt modelId="{4A9CC3B0-0887-45E9-A038-B5D7A267D6F4}" type="pres">
      <dgm:prSet presAssocID="{728130CC-A61D-4D0A-A9B4-B20F48C019A4}" presName="hierChild3" presStyleCnt="0"/>
      <dgm:spPr/>
    </dgm:pt>
  </dgm:ptLst>
  <dgm:cxnLst>
    <dgm:cxn modelId="{FE7E1CC7-6C50-4CDF-B969-807428587C01}" type="presOf" srcId="{33B30274-D4CB-4516-83BD-10311E6A562D}" destId="{C75114DE-3FA2-4A68-B208-93ED0AE91A1D}" srcOrd="1" destOrd="0" presId="urn:microsoft.com/office/officeart/2005/8/layout/orgChart1"/>
    <dgm:cxn modelId="{76B237E5-4C09-4914-9E51-6ECE6FB32E68}" type="presOf" srcId="{63E91479-6FEB-4663-97AA-C9FA327F4095}" destId="{05EE6D1F-2199-43B0-8579-626CDE79ECA3}" srcOrd="0" destOrd="0" presId="urn:microsoft.com/office/officeart/2005/8/layout/orgChart1"/>
    <dgm:cxn modelId="{6418D5B2-F442-4647-B361-A00F4832925C}" srcId="{B088F7AD-D5FD-41F6-9C87-D516E1FC7147}" destId="{F8F95130-6379-4A11-9DF7-44A425619799}" srcOrd="0" destOrd="0" parTransId="{63E91479-6FEB-4663-97AA-C9FA327F4095}" sibTransId="{ED9278CD-A0B4-4D48-B063-E390C3C5A44E}"/>
    <dgm:cxn modelId="{34AE7531-8E12-4313-8B70-60CDABD992ED}" type="presOf" srcId="{728130CC-A61D-4D0A-A9B4-B20F48C019A4}" destId="{7C529B9C-3C18-4AE5-AC62-9BF83F04172A}" srcOrd="1" destOrd="0" presId="urn:microsoft.com/office/officeart/2005/8/layout/orgChart1"/>
    <dgm:cxn modelId="{5F85A569-CA99-44C8-BBB3-A555E65B7775}" type="presOf" srcId="{119C32AA-BBAA-431D-8692-64FDE5BA7FA0}" destId="{391DED28-71CD-4650-8991-6F6E00E467B4}" srcOrd="0" destOrd="0" presId="urn:microsoft.com/office/officeart/2005/8/layout/orgChart1"/>
    <dgm:cxn modelId="{69182B7C-41F6-4BAD-8679-6965B64761A3}" type="presOf" srcId="{5F6B562C-0DA3-4B44-90A0-7693A013569B}" destId="{400D3D11-2079-4A80-AA50-5C7557AE5B76}" srcOrd="0" destOrd="0" presId="urn:microsoft.com/office/officeart/2005/8/layout/orgChart1"/>
    <dgm:cxn modelId="{B6D45AFB-01AE-454A-8236-6097CB656DE4}" type="presOf" srcId="{B088F7AD-D5FD-41F6-9C87-D516E1FC7147}" destId="{3E3FBA07-65D7-4CCB-9BAF-5CDDAB135914}" srcOrd="0" destOrd="0" presId="urn:microsoft.com/office/officeart/2005/8/layout/orgChart1"/>
    <dgm:cxn modelId="{84AEFE90-16A5-46BC-A42A-AFE6A6923211}" type="presOf" srcId="{F8F95130-6379-4A11-9DF7-44A425619799}" destId="{4DF68F3C-2846-4A97-911B-AF796B4CF55E}" srcOrd="0" destOrd="0" presId="urn:microsoft.com/office/officeart/2005/8/layout/orgChart1"/>
    <dgm:cxn modelId="{2DBF7C83-3784-4C96-AA68-0920DB8D1AAE}" type="presOf" srcId="{63C5AB9D-387A-43BD-8918-F0E220DC9DC4}" destId="{75DB5052-6A63-462A-9D0E-8D01E3F34F4D}" srcOrd="0" destOrd="0" presId="urn:microsoft.com/office/officeart/2005/8/layout/orgChart1"/>
    <dgm:cxn modelId="{C1BB1A19-3A20-4A0D-A693-D1FDF329E3F2}" type="presOf" srcId="{F677D98F-2EBC-42A5-B415-C82E81632229}" destId="{13FC89FD-9B0F-4B39-96AC-FCDE7082B4E3}" srcOrd="0" destOrd="0" presId="urn:microsoft.com/office/officeart/2005/8/layout/orgChart1"/>
    <dgm:cxn modelId="{A247F261-1DBB-4977-AAD0-473838E1D871}" type="presOf" srcId="{F8F95130-6379-4A11-9DF7-44A425619799}" destId="{3A599CE1-7BAD-4A83-89C0-CBD8FC2C61A4}" srcOrd="1" destOrd="0" presId="urn:microsoft.com/office/officeart/2005/8/layout/orgChart1"/>
    <dgm:cxn modelId="{A292FC64-1070-47F1-A658-1E8995ED3436}" srcId="{C37F89A4-837C-4BCA-A9E6-4F9DDD2C8C5D}" destId="{B088F7AD-D5FD-41F6-9C87-D516E1FC7147}" srcOrd="0" destOrd="0" parTransId="{F677D98F-2EBC-42A5-B415-C82E81632229}" sibTransId="{74B71356-173F-4F7B-9533-0BEA42463168}"/>
    <dgm:cxn modelId="{573DD545-5A17-4F61-8CB6-A3812D14354D}" srcId="{D7463607-E947-407C-A41E-09AACA9CEC7A}" destId="{119C32AA-BBAA-431D-8692-64FDE5BA7FA0}" srcOrd="1" destOrd="0" parTransId="{D34A4B77-C6CB-4A00-B515-C6945F8FDD4B}" sibTransId="{3CEC374E-FFD8-4728-8EA1-F27BAFB1BC70}"/>
    <dgm:cxn modelId="{2C96E80C-9939-4549-B879-70E3393F5478}" type="presOf" srcId="{BC0B0C58-3ED4-41B2-AFE1-D512FFD37574}" destId="{CD192419-C9E2-42DE-90F2-9D41C5AEBEC1}" srcOrd="0" destOrd="0" presId="urn:microsoft.com/office/officeart/2005/8/layout/orgChart1"/>
    <dgm:cxn modelId="{208A164F-A02F-4579-BF3B-4DC6F851962F}" type="presOf" srcId="{5F6B562C-0DA3-4B44-90A0-7693A013569B}" destId="{93B1878E-4A2B-48BE-835A-5E1CCA41EB3C}" srcOrd="1" destOrd="0" presId="urn:microsoft.com/office/officeart/2005/8/layout/orgChart1"/>
    <dgm:cxn modelId="{9153498A-8D11-47A6-ABE1-BA25C2EC92FF}" type="presOf" srcId="{C37F89A4-837C-4BCA-A9E6-4F9DDD2C8C5D}" destId="{F1DAB7DC-B01B-4392-A02A-63E7142BDE1A}" srcOrd="1" destOrd="0" presId="urn:microsoft.com/office/officeart/2005/8/layout/orgChart1"/>
    <dgm:cxn modelId="{613E2742-06F6-499F-9C82-C6B10F18CBD1}" type="presOf" srcId="{B088F7AD-D5FD-41F6-9C87-D516E1FC7147}" destId="{93836753-4B2F-46D3-88DB-0C345500A157}" srcOrd="1" destOrd="0" presId="urn:microsoft.com/office/officeart/2005/8/layout/orgChart1"/>
    <dgm:cxn modelId="{00A4FBD9-A0E5-4BDF-B893-FB15BD415A61}" srcId="{D7463607-E947-407C-A41E-09AACA9CEC7A}" destId="{728130CC-A61D-4D0A-A9B4-B20F48C019A4}" srcOrd="2" destOrd="0" parTransId="{A55D79F1-9F7B-4903-988A-100F4D24B290}" sibTransId="{7FFB1C76-B5BC-4D3E-A03D-7AFB36F36AF8}"/>
    <dgm:cxn modelId="{662C16CB-5DE6-4838-A9CC-299A8E2E9987}" srcId="{C37F89A4-837C-4BCA-A9E6-4F9DDD2C8C5D}" destId="{33B30274-D4CB-4516-83BD-10311E6A562D}" srcOrd="1" destOrd="0" parTransId="{63C5AB9D-387A-43BD-8918-F0E220DC9DC4}" sibTransId="{9D5C7A25-AE91-47C1-B97F-77C871A808F0}"/>
    <dgm:cxn modelId="{6D8A5640-F717-4C05-83FE-98E618CBD9E7}" type="presOf" srcId="{D7463607-E947-407C-A41E-09AACA9CEC7A}" destId="{9D5DAB25-FB4C-480E-AA7A-2FE823C026E6}" srcOrd="0" destOrd="0" presId="urn:microsoft.com/office/officeart/2005/8/layout/orgChart1"/>
    <dgm:cxn modelId="{A9A8CCE4-8857-4B41-A8F8-BA565CA00794}" type="presOf" srcId="{119C32AA-BBAA-431D-8692-64FDE5BA7FA0}" destId="{7207BDC9-63BD-4761-9882-64974E801FCB}" srcOrd="1" destOrd="0" presId="urn:microsoft.com/office/officeart/2005/8/layout/orgChart1"/>
    <dgm:cxn modelId="{DFE5AA41-AC50-4630-A501-0B05B8643CA2}" srcId="{D7463607-E947-407C-A41E-09AACA9CEC7A}" destId="{C37F89A4-837C-4BCA-A9E6-4F9DDD2C8C5D}" srcOrd="0" destOrd="0" parTransId="{F3EF2FD7-6AF2-4ED4-91D7-EC5E9B166BFA}" sibTransId="{F1A19A8B-3DBA-44D2-AA36-F1B553B8E602}"/>
    <dgm:cxn modelId="{B93250CD-C5EA-4DB6-8D72-1AC5D5DE8CCF}" type="presOf" srcId="{C37F89A4-837C-4BCA-A9E6-4F9DDD2C8C5D}" destId="{39D48355-5119-4CB7-A563-360120E23424}" srcOrd="0" destOrd="0" presId="urn:microsoft.com/office/officeart/2005/8/layout/orgChart1"/>
    <dgm:cxn modelId="{C9388EBD-71D9-4E79-84D4-57D398C304C3}" type="presOf" srcId="{33B30274-D4CB-4516-83BD-10311E6A562D}" destId="{2DF4E90B-199F-4893-8567-D3A91DCE6623}" srcOrd="0" destOrd="0" presId="urn:microsoft.com/office/officeart/2005/8/layout/orgChart1"/>
    <dgm:cxn modelId="{0B80AD1B-300D-4C37-8B56-B2DF4EDD66E3}" srcId="{33B30274-D4CB-4516-83BD-10311E6A562D}" destId="{5F6B562C-0DA3-4B44-90A0-7693A013569B}" srcOrd="0" destOrd="0" parTransId="{BC0B0C58-3ED4-41B2-AFE1-D512FFD37574}" sibTransId="{DF7BA229-BFEF-4588-AC24-850CB2899589}"/>
    <dgm:cxn modelId="{6E4A6778-56C6-480C-82C0-26FE1F8314F2}" type="presOf" srcId="{728130CC-A61D-4D0A-A9B4-B20F48C019A4}" destId="{D577FB8A-1FDE-4B14-80F1-0BFC6DF714B3}" srcOrd="0" destOrd="0" presId="urn:microsoft.com/office/officeart/2005/8/layout/orgChart1"/>
    <dgm:cxn modelId="{6748BFAC-1BA3-4257-AE28-68B7CC59EE4A}" type="presParOf" srcId="{9D5DAB25-FB4C-480E-AA7A-2FE823C026E6}" destId="{0D630818-C75C-4FDA-BCB7-DDA70218C3C4}" srcOrd="0" destOrd="0" presId="urn:microsoft.com/office/officeart/2005/8/layout/orgChart1"/>
    <dgm:cxn modelId="{62CD6514-84B4-46ED-9B92-FD274B12ACC3}" type="presParOf" srcId="{0D630818-C75C-4FDA-BCB7-DDA70218C3C4}" destId="{C143E271-5710-4FEE-B6DE-81245C2BD6B5}" srcOrd="0" destOrd="0" presId="urn:microsoft.com/office/officeart/2005/8/layout/orgChart1"/>
    <dgm:cxn modelId="{9E05B6F1-11A3-4A0A-B511-451426752820}" type="presParOf" srcId="{C143E271-5710-4FEE-B6DE-81245C2BD6B5}" destId="{39D48355-5119-4CB7-A563-360120E23424}" srcOrd="0" destOrd="0" presId="urn:microsoft.com/office/officeart/2005/8/layout/orgChart1"/>
    <dgm:cxn modelId="{0AA86BD9-DAAF-45D7-8AA3-DB1998DEBA5D}" type="presParOf" srcId="{C143E271-5710-4FEE-B6DE-81245C2BD6B5}" destId="{F1DAB7DC-B01B-4392-A02A-63E7142BDE1A}" srcOrd="1" destOrd="0" presId="urn:microsoft.com/office/officeart/2005/8/layout/orgChart1"/>
    <dgm:cxn modelId="{5DCED79C-A98A-4B54-9897-AA24F0BD3016}" type="presParOf" srcId="{0D630818-C75C-4FDA-BCB7-DDA70218C3C4}" destId="{8C01346B-7DFF-4B35-A911-CEC829EB997C}" srcOrd="1" destOrd="0" presId="urn:microsoft.com/office/officeart/2005/8/layout/orgChart1"/>
    <dgm:cxn modelId="{F1B5F953-7C91-4774-BA29-E7B9BF498B25}" type="presParOf" srcId="{8C01346B-7DFF-4B35-A911-CEC829EB997C}" destId="{13FC89FD-9B0F-4B39-96AC-FCDE7082B4E3}" srcOrd="0" destOrd="0" presId="urn:microsoft.com/office/officeart/2005/8/layout/orgChart1"/>
    <dgm:cxn modelId="{608365A8-74B8-437A-8AE7-22C719E17434}" type="presParOf" srcId="{8C01346B-7DFF-4B35-A911-CEC829EB997C}" destId="{63A5809E-BABA-4321-BA3B-8578B1C12609}" srcOrd="1" destOrd="0" presId="urn:microsoft.com/office/officeart/2005/8/layout/orgChart1"/>
    <dgm:cxn modelId="{F1CED5EC-904D-4895-9AD2-0825870F6302}" type="presParOf" srcId="{63A5809E-BABA-4321-BA3B-8578B1C12609}" destId="{C67A2143-7FE2-4E94-93FF-98A8075F397F}" srcOrd="0" destOrd="0" presId="urn:microsoft.com/office/officeart/2005/8/layout/orgChart1"/>
    <dgm:cxn modelId="{960558CA-8DDB-4871-9722-41782D9FB0ED}" type="presParOf" srcId="{C67A2143-7FE2-4E94-93FF-98A8075F397F}" destId="{3E3FBA07-65D7-4CCB-9BAF-5CDDAB135914}" srcOrd="0" destOrd="0" presId="urn:microsoft.com/office/officeart/2005/8/layout/orgChart1"/>
    <dgm:cxn modelId="{E4B34048-AB7D-4D65-8E44-91C3A6EED1DB}" type="presParOf" srcId="{C67A2143-7FE2-4E94-93FF-98A8075F397F}" destId="{93836753-4B2F-46D3-88DB-0C345500A157}" srcOrd="1" destOrd="0" presId="urn:microsoft.com/office/officeart/2005/8/layout/orgChart1"/>
    <dgm:cxn modelId="{532F6883-6122-4154-854F-D94FBDCF7DDA}" type="presParOf" srcId="{63A5809E-BABA-4321-BA3B-8578B1C12609}" destId="{F8434E8B-7274-41BE-9DB6-B3759BBF8C7F}" srcOrd="1" destOrd="0" presId="urn:microsoft.com/office/officeart/2005/8/layout/orgChart1"/>
    <dgm:cxn modelId="{C873AFDF-3BF4-42BE-B9EF-54322F2F02D6}" type="presParOf" srcId="{F8434E8B-7274-41BE-9DB6-B3759BBF8C7F}" destId="{05EE6D1F-2199-43B0-8579-626CDE79ECA3}" srcOrd="0" destOrd="0" presId="urn:microsoft.com/office/officeart/2005/8/layout/orgChart1"/>
    <dgm:cxn modelId="{61A3384C-2B55-46B1-8A03-DCBD667C68B2}" type="presParOf" srcId="{F8434E8B-7274-41BE-9DB6-B3759BBF8C7F}" destId="{E3C06452-81AE-49A4-8FF6-EC7918607744}" srcOrd="1" destOrd="0" presId="urn:microsoft.com/office/officeart/2005/8/layout/orgChart1"/>
    <dgm:cxn modelId="{E029E880-793C-4355-889B-BA2A4B23CB44}" type="presParOf" srcId="{E3C06452-81AE-49A4-8FF6-EC7918607744}" destId="{A2537CBD-B900-4F71-B010-1A63445348F7}" srcOrd="0" destOrd="0" presId="urn:microsoft.com/office/officeart/2005/8/layout/orgChart1"/>
    <dgm:cxn modelId="{AC61535E-E56F-4E02-BE81-50B50A577D1A}" type="presParOf" srcId="{A2537CBD-B900-4F71-B010-1A63445348F7}" destId="{4DF68F3C-2846-4A97-911B-AF796B4CF55E}" srcOrd="0" destOrd="0" presId="urn:microsoft.com/office/officeart/2005/8/layout/orgChart1"/>
    <dgm:cxn modelId="{90BA53D3-13F5-4203-81AF-1D75431CAD3C}" type="presParOf" srcId="{A2537CBD-B900-4F71-B010-1A63445348F7}" destId="{3A599CE1-7BAD-4A83-89C0-CBD8FC2C61A4}" srcOrd="1" destOrd="0" presId="urn:microsoft.com/office/officeart/2005/8/layout/orgChart1"/>
    <dgm:cxn modelId="{E974DBF7-E5C8-44FD-A3E7-531613CF1C4E}" type="presParOf" srcId="{E3C06452-81AE-49A4-8FF6-EC7918607744}" destId="{F8382234-2C18-49F5-A956-CFD8E3FE9BD4}" srcOrd="1" destOrd="0" presId="urn:microsoft.com/office/officeart/2005/8/layout/orgChart1"/>
    <dgm:cxn modelId="{90E350EA-20FB-4359-B54B-AAF9054CB827}" type="presParOf" srcId="{E3C06452-81AE-49A4-8FF6-EC7918607744}" destId="{4DC37E65-C18E-49C6-B951-19CC320FD1A7}" srcOrd="2" destOrd="0" presId="urn:microsoft.com/office/officeart/2005/8/layout/orgChart1"/>
    <dgm:cxn modelId="{E47770E0-C303-4B95-ACFE-64796D4FE011}" type="presParOf" srcId="{63A5809E-BABA-4321-BA3B-8578B1C12609}" destId="{DFBE1F17-326A-4CED-BE1E-AECA64A1F76C}" srcOrd="2" destOrd="0" presId="urn:microsoft.com/office/officeart/2005/8/layout/orgChart1"/>
    <dgm:cxn modelId="{E521C199-71BE-4EE5-AD7B-79B98D43B354}" type="presParOf" srcId="{8C01346B-7DFF-4B35-A911-CEC829EB997C}" destId="{75DB5052-6A63-462A-9D0E-8D01E3F34F4D}" srcOrd="2" destOrd="0" presId="urn:microsoft.com/office/officeart/2005/8/layout/orgChart1"/>
    <dgm:cxn modelId="{164FF55C-A618-481D-AC5C-CB273778E240}" type="presParOf" srcId="{8C01346B-7DFF-4B35-A911-CEC829EB997C}" destId="{069ACBED-FC2A-4077-A3CA-359741865FAF}" srcOrd="3" destOrd="0" presId="urn:microsoft.com/office/officeart/2005/8/layout/orgChart1"/>
    <dgm:cxn modelId="{93B38F2E-A67F-4923-8CB9-4CF7E679A5C1}" type="presParOf" srcId="{069ACBED-FC2A-4077-A3CA-359741865FAF}" destId="{B97C5967-2D68-4D3E-BB21-9F4D89962B95}" srcOrd="0" destOrd="0" presId="urn:microsoft.com/office/officeart/2005/8/layout/orgChart1"/>
    <dgm:cxn modelId="{84A48075-AEE3-40F9-B3EA-6C3C6BDB5346}" type="presParOf" srcId="{B97C5967-2D68-4D3E-BB21-9F4D89962B95}" destId="{2DF4E90B-199F-4893-8567-D3A91DCE6623}" srcOrd="0" destOrd="0" presId="urn:microsoft.com/office/officeart/2005/8/layout/orgChart1"/>
    <dgm:cxn modelId="{54966C2F-AD18-43A9-B8F2-EC3123D3020D}" type="presParOf" srcId="{B97C5967-2D68-4D3E-BB21-9F4D89962B95}" destId="{C75114DE-3FA2-4A68-B208-93ED0AE91A1D}" srcOrd="1" destOrd="0" presId="urn:microsoft.com/office/officeart/2005/8/layout/orgChart1"/>
    <dgm:cxn modelId="{2B27D23D-B20A-4431-B095-6F2AD58A51C6}" type="presParOf" srcId="{069ACBED-FC2A-4077-A3CA-359741865FAF}" destId="{7EE41A8C-5F45-45E6-9022-48D7547BC612}" srcOrd="1" destOrd="0" presId="urn:microsoft.com/office/officeart/2005/8/layout/orgChart1"/>
    <dgm:cxn modelId="{873C1246-5367-477A-82BF-FD069CB69B66}" type="presParOf" srcId="{7EE41A8C-5F45-45E6-9022-48D7547BC612}" destId="{CD192419-C9E2-42DE-90F2-9D41C5AEBEC1}" srcOrd="0" destOrd="0" presId="urn:microsoft.com/office/officeart/2005/8/layout/orgChart1"/>
    <dgm:cxn modelId="{F4D1EBD0-AF82-4C99-8E16-6A4374276BCA}" type="presParOf" srcId="{7EE41A8C-5F45-45E6-9022-48D7547BC612}" destId="{88A3366F-4439-440A-9A4B-373F6598E5CA}" srcOrd="1" destOrd="0" presId="urn:microsoft.com/office/officeart/2005/8/layout/orgChart1"/>
    <dgm:cxn modelId="{46C53FA3-E5D6-402A-9735-001304F4A040}" type="presParOf" srcId="{88A3366F-4439-440A-9A4B-373F6598E5CA}" destId="{7CD8D2BC-DF71-4114-AB92-3A22273B3785}" srcOrd="0" destOrd="0" presId="urn:microsoft.com/office/officeart/2005/8/layout/orgChart1"/>
    <dgm:cxn modelId="{6C9520F5-1995-471B-AF1C-667755C71433}" type="presParOf" srcId="{7CD8D2BC-DF71-4114-AB92-3A22273B3785}" destId="{400D3D11-2079-4A80-AA50-5C7557AE5B76}" srcOrd="0" destOrd="0" presId="urn:microsoft.com/office/officeart/2005/8/layout/orgChart1"/>
    <dgm:cxn modelId="{1B07D674-14F8-43BB-A639-7A132AB3C6FF}" type="presParOf" srcId="{7CD8D2BC-DF71-4114-AB92-3A22273B3785}" destId="{93B1878E-4A2B-48BE-835A-5E1CCA41EB3C}" srcOrd="1" destOrd="0" presId="urn:microsoft.com/office/officeart/2005/8/layout/orgChart1"/>
    <dgm:cxn modelId="{6B3F95E1-AAD4-43FE-B13D-4126503DBE7E}" type="presParOf" srcId="{88A3366F-4439-440A-9A4B-373F6598E5CA}" destId="{89267916-ED39-4C67-9A45-459491E6DE98}" srcOrd="1" destOrd="0" presId="urn:microsoft.com/office/officeart/2005/8/layout/orgChart1"/>
    <dgm:cxn modelId="{B8B0E80A-92F3-4149-A094-FC794CBE5380}" type="presParOf" srcId="{88A3366F-4439-440A-9A4B-373F6598E5CA}" destId="{41226EF4-585F-49B9-9C2F-9A99A6EDB99C}" srcOrd="2" destOrd="0" presId="urn:microsoft.com/office/officeart/2005/8/layout/orgChart1"/>
    <dgm:cxn modelId="{E148ED6B-6649-4A62-AD59-5D172BDE6BFC}" type="presParOf" srcId="{069ACBED-FC2A-4077-A3CA-359741865FAF}" destId="{A455D74D-3926-4E74-AE7A-6E66616D0038}" srcOrd="2" destOrd="0" presId="urn:microsoft.com/office/officeart/2005/8/layout/orgChart1"/>
    <dgm:cxn modelId="{A8AE5B72-C8AB-42C8-8C14-1564A4B82573}" type="presParOf" srcId="{0D630818-C75C-4FDA-BCB7-DDA70218C3C4}" destId="{67AE299A-259E-47C2-9D93-625E940E1E64}" srcOrd="2" destOrd="0" presId="urn:microsoft.com/office/officeart/2005/8/layout/orgChart1"/>
    <dgm:cxn modelId="{1159D0D1-7987-4F88-80BD-834ED2E4AE41}" type="presParOf" srcId="{9D5DAB25-FB4C-480E-AA7A-2FE823C026E6}" destId="{B025E8D0-4948-4006-98DA-DE70C7E1EC84}" srcOrd="1" destOrd="0" presId="urn:microsoft.com/office/officeart/2005/8/layout/orgChart1"/>
    <dgm:cxn modelId="{60544B31-6B70-4EE6-AD9A-81B03379C6DB}" type="presParOf" srcId="{B025E8D0-4948-4006-98DA-DE70C7E1EC84}" destId="{6ED13A11-56FD-4D9C-BAA9-520F7BBE6986}" srcOrd="0" destOrd="0" presId="urn:microsoft.com/office/officeart/2005/8/layout/orgChart1"/>
    <dgm:cxn modelId="{A2CD5D76-B86B-4FB1-84AC-9C376610CA55}" type="presParOf" srcId="{6ED13A11-56FD-4D9C-BAA9-520F7BBE6986}" destId="{391DED28-71CD-4650-8991-6F6E00E467B4}" srcOrd="0" destOrd="0" presId="urn:microsoft.com/office/officeart/2005/8/layout/orgChart1"/>
    <dgm:cxn modelId="{81B2DFC1-3B6F-467E-8B66-F8A0453E32CD}" type="presParOf" srcId="{6ED13A11-56FD-4D9C-BAA9-520F7BBE6986}" destId="{7207BDC9-63BD-4761-9882-64974E801FCB}" srcOrd="1" destOrd="0" presId="urn:microsoft.com/office/officeart/2005/8/layout/orgChart1"/>
    <dgm:cxn modelId="{F61288E8-0DF5-4CAD-AB1E-DDD0E4FCDA79}" type="presParOf" srcId="{B025E8D0-4948-4006-98DA-DE70C7E1EC84}" destId="{7F295A1B-C272-44FD-B453-BC2D9D0F9F16}" srcOrd="1" destOrd="0" presId="urn:microsoft.com/office/officeart/2005/8/layout/orgChart1"/>
    <dgm:cxn modelId="{59B65E38-0E59-49CF-9F03-6B0E14E07ADB}" type="presParOf" srcId="{B025E8D0-4948-4006-98DA-DE70C7E1EC84}" destId="{130305ED-9660-4F63-A8F0-439F09A0AA59}" srcOrd="2" destOrd="0" presId="urn:microsoft.com/office/officeart/2005/8/layout/orgChart1"/>
    <dgm:cxn modelId="{F2963451-E846-475A-8B8F-3961CAB6E4F8}" type="presParOf" srcId="{9D5DAB25-FB4C-480E-AA7A-2FE823C026E6}" destId="{E749CD28-8FEC-4ED0-AB54-4EAAADF7853A}" srcOrd="2" destOrd="0" presId="urn:microsoft.com/office/officeart/2005/8/layout/orgChart1"/>
    <dgm:cxn modelId="{8EEEA8EE-2D1F-4C31-AA63-EA83EC7DDC15}" type="presParOf" srcId="{E749CD28-8FEC-4ED0-AB54-4EAAADF7853A}" destId="{29E14201-37D0-4243-BF62-3607762B03FD}" srcOrd="0" destOrd="0" presId="urn:microsoft.com/office/officeart/2005/8/layout/orgChart1"/>
    <dgm:cxn modelId="{DED6B75B-1191-4973-AB36-1C106934E85C}" type="presParOf" srcId="{29E14201-37D0-4243-BF62-3607762B03FD}" destId="{D577FB8A-1FDE-4B14-80F1-0BFC6DF714B3}" srcOrd="0" destOrd="0" presId="urn:microsoft.com/office/officeart/2005/8/layout/orgChart1"/>
    <dgm:cxn modelId="{E1A1758F-4FD6-4768-8D78-2989C32A414C}" type="presParOf" srcId="{29E14201-37D0-4243-BF62-3607762B03FD}" destId="{7C529B9C-3C18-4AE5-AC62-9BF83F04172A}" srcOrd="1" destOrd="0" presId="urn:microsoft.com/office/officeart/2005/8/layout/orgChart1"/>
    <dgm:cxn modelId="{DD94DE26-C32F-4DF6-9450-32E0B31DE324}" type="presParOf" srcId="{E749CD28-8FEC-4ED0-AB54-4EAAADF7853A}" destId="{AF13FFB3-8C03-4097-A9CE-084335BD1584}" srcOrd="1" destOrd="0" presId="urn:microsoft.com/office/officeart/2005/8/layout/orgChart1"/>
    <dgm:cxn modelId="{944EE962-D3F7-4F52-BCBC-326CB7A10F48}" type="presParOf" srcId="{E749CD28-8FEC-4ED0-AB54-4EAAADF7853A}" destId="{4A9CC3B0-0887-45E9-A038-B5D7A267D6F4}"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828393E-DB7F-490E-ABE2-0CF5C313CE2E}" type="doc">
      <dgm:prSet loTypeId="urn:microsoft.com/office/officeart/2005/8/layout/balance1" loCatId="relationship" qsTypeId="urn:microsoft.com/office/officeart/2005/8/quickstyle/simple1" qsCatId="simple" csTypeId="urn:microsoft.com/office/officeart/2005/8/colors/colorful5" csCatId="colorful" phldr="1"/>
      <dgm:spPr/>
      <dgm:t>
        <a:bodyPr/>
        <a:lstStyle/>
        <a:p>
          <a:endParaRPr lang="en-US"/>
        </a:p>
      </dgm:t>
    </dgm:pt>
    <dgm:pt modelId="{BE26585E-7A2A-4F77-A3E4-5C318896ED87}">
      <dgm:prSet phldrT="[Text]"/>
      <dgm:spPr/>
      <dgm:t>
        <a:bodyPr/>
        <a:lstStyle/>
        <a:p>
          <a:r>
            <a:rPr lang="ka-GE" b="1" dirty="0" smtClean="0"/>
            <a:t>კოგნიტური კონტროლის სისტემა</a:t>
          </a:r>
          <a:r>
            <a:rPr lang="ka-GE" dirty="0" smtClean="0"/>
            <a:t>-</a:t>
          </a:r>
          <a:r>
            <a:rPr lang="ka-GE" i="1" dirty="0" smtClean="0"/>
            <a:t>პრეფრონტალური კორტექსი</a:t>
          </a:r>
          <a:endParaRPr lang="en-US" i="1" dirty="0"/>
        </a:p>
      </dgm:t>
    </dgm:pt>
    <dgm:pt modelId="{2C3AF874-E0B9-4180-B729-721E61DF3999}" type="parTrans" cxnId="{14332CBA-B5FF-429F-AC3E-DEF217D1F82A}">
      <dgm:prSet/>
      <dgm:spPr/>
      <dgm:t>
        <a:bodyPr/>
        <a:lstStyle/>
        <a:p>
          <a:endParaRPr lang="en-US"/>
        </a:p>
      </dgm:t>
    </dgm:pt>
    <dgm:pt modelId="{DF1A5FEF-DD80-4196-92D8-530DBEE27974}" type="sibTrans" cxnId="{14332CBA-B5FF-429F-AC3E-DEF217D1F82A}">
      <dgm:prSet/>
      <dgm:spPr/>
      <dgm:t>
        <a:bodyPr/>
        <a:lstStyle/>
        <a:p>
          <a:endParaRPr lang="en-US"/>
        </a:p>
      </dgm:t>
    </dgm:pt>
    <dgm:pt modelId="{D97A5EF3-6941-4EE7-B223-1419FAAA9F5C}">
      <dgm:prSet phldrT="[Text]"/>
      <dgm:spPr/>
      <dgm:t>
        <a:bodyPr/>
        <a:lstStyle/>
        <a:p>
          <a:r>
            <a:rPr lang="ka-GE" dirty="0" smtClean="0"/>
            <a:t>ხელს უწყობს აღმასრულებელი ფუნქციების განვითარებას-შეკავება, დაგეგმვა, რისკისა და ჯილდოს სეფასება</a:t>
          </a:r>
          <a:endParaRPr lang="en-US" dirty="0"/>
        </a:p>
      </dgm:t>
    </dgm:pt>
    <dgm:pt modelId="{E29C4153-492F-44E6-B92E-71813510C800}" type="parTrans" cxnId="{37E07AF8-FDF5-4370-AD10-6A3D00B0F098}">
      <dgm:prSet/>
      <dgm:spPr/>
      <dgm:t>
        <a:bodyPr/>
        <a:lstStyle/>
        <a:p>
          <a:endParaRPr lang="en-US"/>
        </a:p>
      </dgm:t>
    </dgm:pt>
    <dgm:pt modelId="{56B754C4-1FDE-4D20-A641-6B8942FA5115}" type="sibTrans" cxnId="{37E07AF8-FDF5-4370-AD10-6A3D00B0F098}">
      <dgm:prSet/>
      <dgm:spPr/>
      <dgm:t>
        <a:bodyPr/>
        <a:lstStyle/>
        <a:p>
          <a:endParaRPr lang="en-US"/>
        </a:p>
      </dgm:t>
    </dgm:pt>
    <dgm:pt modelId="{20D9A14E-1692-41DF-9DC1-6CEA9495E5DD}">
      <dgm:prSet phldrT="[Text]" custT="1"/>
      <dgm:spPr/>
      <dgm:t>
        <a:bodyPr/>
        <a:lstStyle/>
        <a:p>
          <a:r>
            <a:rPr lang="ka-GE" sz="1200" dirty="0" smtClean="0"/>
            <a:t>კორტიკული და სუბკორტიკული კოორდინაცია, აკავშირებს </a:t>
          </a:r>
          <a:r>
            <a:rPr lang="ka-GE" sz="1200" b="1" dirty="0" smtClean="0"/>
            <a:t>აფექტსა და კოგნიციას</a:t>
          </a:r>
          <a:r>
            <a:rPr lang="ka-GE" sz="1200" dirty="0" smtClean="0"/>
            <a:t>. ყალიბდება </a:t>
          </a:r>
          <a:r>
            <a:rPr lang="ka-GE" sz="1200" b="1" dirty="0" smtClean="0"/>
            <a:t>გვიან მოზარდობასა და ადრეულ მოწიფულობაში </a:t>
          </a:r>
          <a:r>
            <a:rPr lang="ka-GE" sz="1200" b="1" dirty="0" smtClean="0">
              <a:solidFill>
                <a:srgbClr val="C00000"/>
              </a:solidFill>
            </a:rPr>
            <a:t>(?)</a:t>
          </a:r>
          <a:endParaRPr lang="en-US" sz="1200" b="1" dirty="0">
            <a:solidFill>
              <a:srgbClr val="C00000"/>
            </a:solidFill>
          </a:endParaRPr>
        </a:p>
      </dgm:t>
    </dgm:pt>
    <dgm:pt modelId="{9614F792-4E82-4A96-8CF4-5F38E2D81C5A}" type="parTrans" cxnId="{1B8EA76B-25F9-4646-AD66-BAB6EAD3E638}">
      <dgm:prSet/>
      <dgm:spPr/>
      <dgm:t>
        <a:bodyPr/>
        <a:lstStyle/>
        <a:p>
          <a:endParaRPr lang="en-US"/>
        </a:p>
      </dgm:t>
    </dgm:pt>
    <dgm:pt modelId="{44D2372D-53E1-4D5C-B23D-D6634882ED46}" type="sibTrans" cxnId="{1B8EA76B-25F9-4646-AD66-BAB6EAD3E638}">
      <dgm:prSet/>
      <dgm:spPr/>
      <dgm:t>
        <a:bodyPr/>
        <a:lstStyle/>
        <a:p>
          <a:endParaRPr lang="en-US"/>
        </a:p>
      </dgm:t>
    </dgm:pt>
    <dgm:pt modelId="{A71AB4A3-1024-4E36-9721-AF3A2D2C2C51}">
      <dgm:prSet phldrT="[Text]"/>
      <dgm:spPr/>
      <dgm:t>
        <a:bodyPr/>
        <a:lstStyle/>
        <a:p>
          <a:r>
            <a:rPr lang="ka-GE" b="1" dirty="0" smtClean="0"/>
            <a:t>სოციოემოციური სისტემა-</a:t>
          </a:r>
          <a:r>
            <a:rPr lang="ka-GE" b="0" i="1" dirty="0" smtClean="0"/>
            <a:t>ლიმბური და პარალიმბური სისტემა</a:t>
          </a:r>
          <a:endParaRPr lang="en-US" b="0" i="1" dirty="0"/>
        </a:p>
      </dgm:t>
    </dgm:pt>
    <dgm:pt modelId="{9210752A-083A-4AFE-9E92-70BDD7529338}" type="parTrans" cxnId="{385D771C-791D-4331-AC18-4984A3A8392A}">
      <dgm:prSet/>
      <dgm:spPr/>
      <dgm:t>
        <a:bodyPr/>
        <a:lstStyle/>
        <a:p>
          <a:endParaRPr lang="en-US"/>
        </a:p>
      </dgm:t>
    </dgm:pt>
    <dgm:pt modelId="{FAB0A961-0540-4405-919A-9757BD3608F6}" type="sibTrans" cxnId="{385D771C-791D-4331-AC18-4984A3A8392A}">
      <dgm:prSet/>
      <dgm:spPr/>
      <dgm:t>
        <a:bodyPr/>
        <a:lstStyle/>
        <a:p>
          <a:endParaRPr lang="en-US"/>
        </a:p>
      </dgm:t>
    </dgm:pt>
    <dgm:pt modelId="{D89A35E7-A469-4A87-B17F-CB8AFBA814AB}">
      <dgm:prSet phldrT="[Text]" custT="1"/>
      <dgm:spPr/>
      <dgm:t>
        <a:bodyPr/>
        <a:lstStyle/>
        <a:p>
          <a:r>
            <a:rPr lang="ka-GE" sz="1400" dirty="0" smtClean="0"/>
            <a:t>იზრდება სარისკო ქცევა</a:t>
          </a:r>
          <a:endParaRPr lang="en-US" sz="1400" dirty="0"/>
        </a:p>
      </dgm:t>
    </dgm:pt>
    <dgm:pt modelId="{E40582FF-5ED2-4E23-892E-80E3B4B2206F}" type="parTrans" cxnId="{E3FC0754-41BC-419F-882F-3F0DD21E6B51}">
      <dgm:prSet/>
      <dgm:spPr/>
      <dgm:t>
        <a:bodyPr/>
        <a:lstStyle/>
        <a:p>
          <a:endParaRPr lang="en-US"/>
        </a:p>
      </dgm:t>
    </dgm:pt>
    <dgm:pt modelId="{837251F1-465E-4884-BDC1-2422CC94F311}" type="sibTrans" cxnId="{E3FC0754-41BC-419F-882F-3F0DD21E6B51}">
      <dgm:prSet/>
      <dgm:spPr/>
      <dgm:t>
        <a:bodyPr/>
        <a:lstStyle/>
        <a:p>
          <a:endParaRPr lang="en-US"/>
        </a:p>
      </dgm:t>
    </dgm:pt>
    <dgm:pt modelId="{6DBDA7A5-296B-465E-BA9D-A30307D54F58}">
      <dgm:prSet phldrT="[Text]" custT="1"/>
      <dgm:spPr/>
      <dgm:t>
        <a:bodyPr/>
        <a:lstStyle/>
        <a:p>
          <a:r>
            <a:rPr lang="ka-GE" sz="1400" dirty="0" smtClean="0"/>
            <a:t>დოფამინი ხელს უწყობს სიამოვნების/ჯილდოს მიღებისკენ სწრაფვას</a:t>
          </a:r>
          <a:endParaRPr lang="en-US" sz="1400" dirty="0"/>
        </a:p>
      </dgm:t>
    </dgm:pt>
    <dgm:pt modelId="{59B297F7-0663-405B-8332-4EFA73C73CBE}" type="parTrans" cxnId="{06CC4932-0044-4E85-86D3-D25BFE793293}">
      <dgm:prSet/>
      <dgm:spPr/>
      <dgm:t>
        <a:bodyPr/>
        <a:lstStyle/>
        <a:p>
          <a:endParaRPr lang="en-US"/>
        </a:p>
      </dgm:t>
    </dgm:pt>
    <dgm:pt modelId="{2408BCDB-621A-4844-B716-7B49E1C00273}" type="sibTrans" cxnId="{06CC4932-0044-4E85-86D3-D25BFE793293}">
      <dgm:prSet/>
      <dgm:spPr/>
      <dgm:t>
        <a:bodyPr/>
        <a:lstStyle/>
        <a:p>
          <a:endParaRPr lang="en-US"/>
        </a:p>
      </dgm:t>
    </dgm:pt>
    <dgm:pt modelId="{CEBD22EB-B513-4A4F-8F1F-5C3A418BC429}">
      <dgm:prSet phldrT="[Text]" custT="1"/>
      <dgm:spPr/>
      <dgm:t>
        <a:bodyPr/>
        <a:lstStyle/>
        <a:p>
          <a:r>
            <a:rPr lang="ka-GE" sz="1400" dirty="0" smtClean="0"/>
            <a:t>იზრდება დოფამინერგული აქტივობა </a:t>
          </a:r>
          <a:r>
            <a:rPr lang="ka-GE" sz="1400" b="1" dirty="0" smtClean="0"/>
            <a:t>ადრეული მოზარდობისა და შუა მოზარდობის პერიოდში</a:t>
          </a:r>
          <a:endParaRPr lang="en-US" sz="1400" b="1" dirty="0"/>
        </a:p>
      </dgm:t>
    </dgm:pt>
    <dgm:pt modelId="{ACF464A7-965D-4F10-85C2-634DA9DBB969}" type="parTrans" cxnId="{FE9297F9-3406-49F2-956B-5C7E74901ACA}">
      <dgm:prSet/>
      <dgm:spPr/>
      <dgm:t>
        <a:bodyPr/>
        <a:lstStyle/>
        <a:p>
          <a:endParaRPr lang="en-US"/>
        </a:p>
      </dgm:t>
    </dgm:pt>
    <dgm:pt modelId="{E6ACCF0D-B7CE-4A1D-BDFC-300F7E157496}" type="sibTrans" cxnId="{FE9297F9-3406-49F2-956B-5C7E74901ACA}">
      <dgm:prSet/>
      <dgm:spPr/>
      <dgm:t>
        <a:bodyPr/>
        <a:lstStyle/>
        <a:p>
          <a:endParaRPr lang="en-US"/>
        </a:p>
      </dgm:t>
    </dgm:pt>
    <dgm:pt modelId="{6E89E317-3B68-4330-B4F9-93FFDCCAD5D5}" type="pres">
      <dgm:prSet presAssocID="{1828393E-DB7F-490E-ABE2-0CF5C313CE2E}" presName="outerComposite" presStyleCnt="0">
        <dgm:presLayoutVars>
          <dgm:chMax val="2"/>
          <dgm:animLvl val="lvl"/>
          <dgm:resizeHandles val="exact"/>
        </dgm:presLayoutVars>
      </dgm:prSet>
      <dgm:spPr/>
      <dgm:t>
        <a:bodyPr/>
        <a:lstStyle/>
        <a:p>
          <a:endParaRPr lang="en-US"/>
        </a:p>
      </dgm:t>
    </dgm:pt>
    <dgm:pt modelId="{BD51EF12-1C4B-459C-A3B0-B7E8D6329EB3}" type="pres">
      <dgm:prSet presAssocID="{1828393E-DB7F-490E-ABE2-0CF5C313CE2E}" presName="dummyMaxCanvas" presStyleCnt="0"/>
      <dgm:spPr/>
    </dgm:pt>
    <dgm:pt modelId="{AA2C43CD-5993-4794-9111-E82A2D51A0F9}" type="pres">
      <dgm:prSet presAssocID="{1828393E-DB7F-490E-ABE2-0CF5C313CE2E}" presName="parentComposite" presStyleCnt="0"/>
      <dgm:spPr/>
    </dgm:pt>
    <dgm:pt modelId="{1C5DA973-DFB7-4A9E-8AE9-3EFA8030AD7E}" type="pres">
      <dgm:prSet presAssocID="{1828393E-DB7F-490E-ABE2-0CF5C313CE2E}" presName="parent1" presStyleLbl="alignAccFollowNode1" presStyleIdx="0" presStyleCnt="4" custScaleX="125166">
        <dgm:presLayoutVars>
          <dgm:chMax val="4"/>
        </dgm:presLayoutVars>
      </dgm:prSet>
      <dgm:spPr/>
      <dgm:t>
        <a:bodyPr/>
        <a:lstStyle/>
        <a:p>
          <a:endParaRPr lang="en-US"/>
        </a:p>
      </dgm:t>
    </dgm:pt>
    <dgm:pt modelId="{17C7B3B0-6F60-41B2-9A6E-B5F10A523828}" type="pres">
      <dgm:prSet presAssocID="{1828393E-DB7F-490E-ABE2-0CF5C313CE2E}" presName="parent2" presStyleLbl="alignAccFollowNode1" presStyleIdx="1" presStyleCnt="4" custScaleX="135776">
        <dgm:presLayoutVars>
          <dgm:chMax val="4"/>
        </dgm:presLayoutVars>
      </dgm:prSet>
      <dgm:spPr/>
      <dgm:t>
        <a:bodyPr/>
        <a:lstStyle/>
        <a:p>
          <a:endParaRPr lang="en-US"/>
        </a:p>
      </dgm:t>
    </dgm:pt>
    <dgm:pt modelId="{9043C418-B11B-4228-A523-E1D4BE19872F}" type="pres">
      <dgm:prSet presAssocID="{1828393E-DB7F-490E-ABE2-0CF5C313CE2E}" presName="childrenComposite" presStyleCnt="0"/>
      <dgm:spPr/>
    </dgm:pt>
    <dgm:pt modelId="{01BE4D05-F9E0-4469-B520-405C5D484DA2}" type="pres">
      <dgm:prSet presAssocID="{1828393E-DB7F-490E-ABE2-0CF5C313CE2E}" presName="dummyMaxCanvas_ChildArea" presStyleCnt="0"/>
      <dgm:spPr/>
    </dgm:pt>
    <dgm:pt modelId="{898E1522-1257-473F-B0F3-ACE6494E9FCA}" type="pres">
      <dgm:prSet presAssocID="{1828393E-DB7F-490E-ABE2-0CF5C313CE2E}" presName="fulcrum" presStyleLbl="alignAccFollowNode1" presStyleIdx="2" presStyleCnt="4"/>
      <dgm:spPr/>
    </dgm:pt>
    <dgm:pt modelId="{130DD458-6C0A-4912-8418-664C28C7F380}" type="pres">
      <dgm:prSet presAssocID="{1828393E-DB7F-490E-ABE2-0CF5C313CE2E}" presName="balance_23" presStyleLbl="alignAccFollowNode1" presStyleIdx="3" presStyleCnt="4" custScaleX="183057">
        <dgm:presLayoutVars>
          <dgm:bulletEnabled val="1"/>
        </dgm:presLayoutVars>
      </dgm:prSet>
      <dgm:spPr/>
    </dgm:pt>
    <dgm:pt modelId="{7EE49B91-770E-47F0-B3D7-B62A32B10CBC}" type="pres">
      <dgm:prSet presAssocID="{1828393E-DB7F-490E-ABE2-0CF5C313CE2E}" presName="right_23_1" presStyleLbl="node1" presStyleIdx="0" presStyleCnt="5" custScaleX="128498">
        <dgm:presLayoutVars>
          <dgm:bulletEnabled val="1"/>
        </dgm:presLayoutVars>
      </dgm:prSet>
      <dgm:spPr/>
      <dgm:t>
        <a:bodyPr/>
        <a:lstStyle/>
        <a:p>
          <a:endParaRPr lang="en-US"/>
        </a:p>
      </dgm:t>
    </dgm:pt>
    <dgm:pt modelId="{C9508FBC-7479-42AA-9C00-D1E9C392FA8D}" type="pres">
      <dgm:prSet presAssocID="{1828393E-DB7F-490E-ABE2-0CF5C313CE2E}" presName="right_23_2" presStyleLbl="node1" presStyleIdx="1" presStyleCnt="5" custScaleX="125511">
        <dgm:presLayoutVars>
          <dgm:bulletEnabled val="1"/>
        </dgm:presLayoutVars>
      </dgm:prSet>
      <dgm:spPr/>
      <dgm:t>
        <a:bodyPr/>
        <a:lstStyle/>
        <a:p>
          <a:endParaRPr lang="en-US"/>
        </a:p>
      </dgm:t>
    </dgm:pt>
    <dgm:pt modelId="{79A22D7A-0A99-4495-BE97-DAF61817D195}" type="pres">
      <dgm:prSet presAssocID="{1828393E-DB7F-490E-ABE2-0CF5C313CE2E}" presName="right_23_3" presStyleLbl="node1" presStyleIdx="2" presStyleCnt="5" custScaleX="124500" custLinFactNeighborX="-1329">
        <dgm:presLayoutVars>
          <dgm:bulletEnabled val="1"/>
        </dgm:presLayoutVars>
      </dgm:prSet>
      <dgm:spPr/>
      <dgm:t>
        <a:bodyPr/>
        <a:lstStyle/>
        <a:p>
          <a:endParaRPr lang="en-US"/>
        </a:p>
      </dgm:t>
    </dgm:pt>
    <dgm:pt modelId="{D33ED2C3-8DAC-48C2-924D-DB8AE2277D83}" type="pres">
      <dgm:prSet presAssocID="{1828393E-DB7F-490E-ABE2-0CF5C313CE2E}" presName="left_23_1" presStyleLbl="node1" presStyleIdx="3" presStyleCnt="5" custScaleX="128674">
        <dgm:presLayoutVars>
          <dgm:bulletEnabled val="1"/>
        </dgm:presLayoutVars>
      </dgm:prSet>
      <dgm:spPr/>
      <dgm:t>
        <a:bodyPr/>
        <a:lstStyle/>
        <a:p>
          <a:endParaRPr lang="en-US"/>
        </a:p>
      </dgm:t>
    </dgm:pt>
    <dgm:pt modelId="{D910B5F5-12A4-4165-A2B2-0E8EDF41F449}" type="pres">
      <dgm:prSet presAssocID="{1828393E-DB7F-490E-ABE2-0CF5C313CE2E}" presName="left_23_2" presStyleLbl="node1" presStyleIdx="4" presStyleCnt="5" custScaleX="129697" custScaleY="108568">
        <dgm:presLayoutVars>
          <dgm:bulletEnabled val="1"/>
        </dgm:presLayoutVars>
      </dgm:prSet>
      <dgm:spPr/>
      <dgm:t>
        <a:bodyPr/>
        <a:lstStyle/>
        <a:p>
          <a:endParaRPr lang="en-US"/>
        </a:p>
      </dgm:t>
    </dgm:pt>
  </dgm:ptLst>
  <dgm:cxnLst>
    <dgm:cxn modelId="{18774F2F-8194-4766-958B-A3A741D24526}" type="presOf" srcId="{6DBDA7A5-296B-465E-BA9D-A30307D54F58}" destId="{C9508FBC-7479-42AA-9C00-D1E9C392FA8D}" srcOrd="0" destOrd="0" presId="urn:microsoft.com/office/officeart/2005/8/layout/balance1"/>
    <dgm:cxn modelId="{EE3AA5F0-F0E8-4F88-9B40-297F101366B9}" type="presOf" srcId="{D89A35E7-A469-4A87-B17F-CB8AFBA814AB}" destId="{7EE49B91-770E-47F0-B3D7-B62A32B10CBC}" srcOrd="0" destOrd="0" presId="urn:microsoft.com/office/officeart/2005/8/layout/balance1"/>
    <dgm:cxn modelId="{B39103AB-FFDC-4BEC-878C-D1DC8F97E573}" type="presOf" srcId="{BE26585E-7A2A-4F77-A3E4-5C318896ED87}" destId="{1C5DA973-DFB7-4A9E-8AE9-3EFA8030AD7E}" srcOrd="0" destOrd="0" presId="urn:microsoft.com/office/officeart/2005/8/layout/balance1"/>
    <dgm:cxn modelId="{FE9297F9-3406-49F2-956B-5C7E74901ACA}" srcId="{A71AB4A3-1024-4E36-9721-AF3A2D2C2C51}" destId="{CEBD22EB-B513-4A4F-8F1F-5C3A418BC429}" srcOrd="2" destOrd="0" parTransId="{ACF464A7-965D-4F10-85C2-634DA9DBB969}" sibTransId="{E6ACCF0D-B7CE-4A1D-BDFC-300F7E157496}"/>
    <dgm:cxn modelId="{1572767C-9D34-4156-8384-6341230C702B}" type="presOf" srcId="{1828393E-DB7F-490E-ABE2-0CF5C313CE2E}" destId="{6E89E317-3B68-4330-B4F9-93FFDCCAD5D5}" srcOrd="0" destOrd="0" presId="urn:microsoft.com/office/officeart/2005/8/layout/balance1"/>
    <dgm:cxn modelId="{B6D89DBB-41BF-4283-918F-0ED3D6346EE8}" type="presOf" srcId="{D97A5EF3-6941-4EE7-B223-1419FAAA9F5C}" destId="{D33ED2C3-8DAC-48C2-924D-DB8AE2277D83}" srcOrd="0" destOrd="0" presId="urn:microsoft.com/office/officeart/2005/8/layout/balance1"/>
    <dgm:cxn modelId="{14332CBA-B5FF-429F-AC3E-DEF217D1F82A}" srcId="{1828393E-DB7F-490E-ABE2-0CF5C313CE2E}" destId="{BE26585E-7A2A-4F77-A3E4-5C318896ED87}" srcOrd="0" destOrd="0" parTransId="{2C3AF874-E0B9-4180-B729-721E61DF3999}" sibTransId="{DF1A5FEF-DD80-4196-92D8-530DBEE27974}"/>
    <dgm:cxn modelId="{385D771C-791D-4331-AC18-4984A3A8392A}" srcId="{1828393E-DB7F-490E-ABE2-0CF5C313CE2E}" destId="{A71AB4A3-1024-4E36-9721-AF3A2D2C2C51}" srcOrd="1" destOrd="0" parTransId="{9210752A-083A-4AFE-9E92-70BDD7529338}" sibTransId="{FAB0A961-0540-4405-919A-9757BD3608F6}"/>
    <dgm:cxn modelId="{06CC4932-0044-4E85-86D3-D25BFE793293}" srcId="{A71AB4A3-1024-4E36-9721-AF3A2D2C2C51}" destId="{6DBDA7A5-296B-465E-BA9D-A30307D54F58}" srcOrd="1" destOrd="0" parTransId="{59B297F7-0663-405B-8332-4EFA73C73CBE}" sibTransId="{2408BCDB-621A-4844-B716-7B49E1C00273}"/>
    <dgm:cxn modelId="{37E07AF8-FDF5-4370-AD10-6A3D00B0F098}" srcId="{BE26585E-7A2A-4F77-A3E4-5C318896ED87}" destId="{D97A5EF3-6941-4EE7-B223-1419FAAA9F5C}" srcOrd="0" destOrd="0" parTransId="{E29C4153-492F-44E6-B92E-71813510C800}" sibTransId="{56B754C4-1FDE-4D20-A641-6B8942FA5115}"/>
    <dgm:cxn modelId="{2607C5BB-9602-4F46-A771-0A94289BAFBF}" type="presOf" srcId="{20D9A14E-1692-41DF-9DC1-6CEA9495E5DD}" destId="{D910B5F5-12A4-4165-A2B2-0E8EDF41F449}" srcOrd="0" destOrd="0" presId="urn:microsoft.com/office/officeart/2005/8/layout/balance1"/>
    <dgm:cxn modelId="{0E829285-7902-4C25-8DFA-32D2B480A0DB}" type="presOf" srcId="{A71AB4A3-1024-4E36-9721-AF3A2D2C2C51}" destId="{17C7B3B0-6F60-41B2-9A6E-B5F10A523828}" srcOrd="0" destOrd="0" presId="urn:microsoft.com/office/officeart/2005/8/layout/balance1"/>
    <dgm:cxn modelId="{E3FC0754-41BC-419F-882F-3F0DD21E6B51}" srcId="{A71AB4A3-1024-4E36-9721-AF3A2D2C2C51}" destId="{D89A35E7-A469-4A87-B17F-CB8AFBA814AB}" srcOrd="0" destOrd="0" parTransId="{E40582FF-5ED2-4E23-892E-80E3B4B2206F}" sibTransId="{837251F1-465E-4884-BDC1-2422CC94F311}"/>
    <dgm:cxn modelId="{325AA7C6-2CF1-42C8-8E0D-93F3A9F35CC1}" type="presOf" srcId="{CEBD22EB-B513-4A4F-8F1F-5C3A418BC429}" destId="{79A22D7A-0A99-4495-BE97-DAF61817D195}" srcOrd="0" destOrd="0" presId="urn:microsoft.com/office/officeart/2005/8/layout/balance1"/>
    <dgm:cxn modelId="{1B8EA76B-25F9-4646-AD66-BAB6EAD3E638}" srcId="{BE26585E-7A2A-4F77-A3E4-5C318896ED87}" destId="{20D9A14E-1692-41DF-9DC1-6CEA9495E5DD}" srcOrd="1" destOrd="0" parTransId="{9614F792-4E82-4A96-8CF4-5F38E2D81C5A}" sibTransId="{44D2372D-53E1-4D5C-B23D-D6634882ED46}"/>
    <dgm:cxn modelId="{F740EECB-42D7-4A2B-A0F3-A190237BD9B5}" type="presParOf" srcId="{6E89E317-3B68-4330-B4F9-93FFDCCAD5D5}" destId="{BD51EF12-1C4B-459C-A3B0-B7E8D6329EB3}" srcOrd="0" destOrd="0" presId="urn:microsoft.com/office/officeart/2005/8/layout/balance1"/>
    <dgm:cxn modelId="{B72448FE-9BEA-42E9-BBB7-F453DF22EF09}" type="presParOf" srcId="{6E89E317-3B68-4330-B4F9-93FFDCCAD5D5}" destId="{AA2C43CD-5993-4794-9111-E82A2D51A0F9}" srcOrd="1" destOrd="0" presId="urn:microsoft.com/office/officeart/2005/8/layout/balance1"/>
    <dgm:cxn modelId="{5D8A9BE3-5AEE-4367-9A60-E5F64C1E09DF}" type="presParOf" srcId="{AA2C43CD-5993-4794-9111-E82A2D51A0F9}" destId="{1C5DA973-DFB7-4A9E-8AE9-3EFA8030AD7E}" srcOrd="0" destOrd="0" presId="urn:microsoft.com/office/officeart/2005/8/layout/balance1"/>
    <dgm:cxn modelId="{31799744-C573-4A81-B407-F2B43AAFA97E}" type="presParOf" srcId="{AA2C43CD-5993-4794-9111-E82A2D51A0F9}" destId="{17C7B3B0-6F60-41B2-9A6E-B5F10A523828}" srcOrd="1" destOrd="0" presId="urn:microsoft.com/office/officeart/2005/8/layout/balance1"/>
    <dgm:cxn modelId="{60CD1D51-2B2C-410D-A9C4-C29729CF0CAB}" type="presParOf" srcId="{6E89E317-3B68-4330-B4F9-93FFDCCAD5D5}" destId="{9043C418-B11B-4228-A523-E1D4BE19872F}" srcOrd="2" destOrd="0" presId="urn:microsoft.com/office/officeart/2005/8/layout/balance1"/>
    <dgm:cxn modelId="{63CD2629-718A-47DD-A746-8ED272BD0F37}" type="presParOf" srcId="{9043C418-B11B-4228-A523-E1D4BE19872F}" destId="{01BE4D05-F9E0-4469-B520-405C5D484DA2}" srcOrd="0" destOrd="0" presId="urn:microsoft.com/office/officeart/2005/8/layout/balance1"/>
    <dgm:cxn modelId="{1E0DC19E-909A-453C-AA31-44798F38C1DB}" type="presParOf" srcId="{9043C418-B11B-4228-A523-E1D4BE19872F}" destId="{898E1522-1257-473F-B0F3-ACE6494E9FCA}" srcOrd="1" destOrd="0" presId="urn:microsoft.com/office/officeart/2005/8/layout/balance1"/>
    <dgm:cxn modelId="{BE73572B-C16D-4D83-8D31-0E117AB761DC}" type="presParOf" srcId="{9043C418-B11B-4228-A523-E1D4BE19872F}" destId="{130DD458-6C0A-4912-8418-664C28C7F380}" srcOrd="2" destOrd="0" presId="urn:microsoft.com/office/officeart/2005/8/layout/balance1"/>
    <dgm:cxn modelId="{C7C8B88F-C41E-40B8-BCF6-7B83C2CA2CB6}" type="presParOf" srcId="{9043C418-B11B-4228-A523-E1D4BE19872F}" destId="{7EE49B91-770E-47F0-B3D7-B62A32B10CBC}" srcOrd="3" destOrd="0" presId="urn:microsoft.com/office/officeart/2005/8/layout/balance1"/>
    <dgm:cxn modelId="{71F59767-BA4D-4DA8-869C-684F45A44BFC}" type="presParOf" srcId="{9043C418-B11B-4228-A523-E1D4BE19872F}" destId="{C9508FBC-7479-42AA-9C00-D1E9C392FA8D}" srcOrd="4" destOrd="0" presId="urn:microsoft.com/office/officeart/2005/8/layout/balance1"/>
    <dgm:cxn modelId="{216C0ACA-03D1-4688-9247-670ACE0945F9}" type="presParOf" srcId="{9043C418-B11B-4228-A523-E1D4BE19872F}" destId="{79A22D7A-0A99-4495-BE97-DAF61817D195}" srcOrd="5" destOrd="0" presId="urn:microsoft.com/office/officeart/2005/8/layout/balance1"/>
    <dgm:cxn modelId="{F5F5831D-5725-46E0-901F-C13869ACC88D}" type="presParOf" srcId="{9043C418-B11B-4228-A523-E1D4BE19872F}" destId="{D33ED2C3-8DAC-48C2-924D-DB8AE2277D83}" srcOrd="6" destOrd="0" presId="urn:microsoft.com/office/officeart/2005/8/layout/balance1"/>
    <dgm:cxn modelId="{4ED45D24-564E-4B29-82EF-0BD41ED8842E}" type="presParOf" srcId="{9043C418-B11B-4228-A523-E1D4BE19872F}" destId="{D910B5F5-12A4-4165-A2B2-0E8EDF41F449}" srcOrd="7" destOrd="0" presId="urn:microsoft.com/office/officeart/2005/8/layout/balance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42DFDE27-D985-4B2F-B468-260F9476333C}" type="doc">
      <dgm:prSet loTypeId="urn:microsoft.com/office/officeart/2005/8/layout/orgChart1" loCatId="hierarchy" qsTypeId="urn:microsoft.com/office/officeart/2005/8/quickstyle/simple1" qsCatId="simple" csTypeId="urn:microsoft.com/office/officeart/2005/8/colors/accent1_1" csCatId="accent1" phldr="1"/>
      <dgm:spPr/>
      <dgm:t>
        <a:bodyPr/>
        <a:lstStyle/>
        <a:p>
          <a:endParaRPr lang="en-US"/>
        </a:p>
      </dgm:t>
    </dgm:pt>
    <dgm:pt modelId="{262AA03E-55ED-4809-AC6D-609B718578D4}">
      <dgm:prSet phldrT="[Text]" custT="1"/>
      <dgm:spPr/>
      <dgm:t>
        <a:bodyPr/>
        <a:lstStyle/>
        <a:p>
          <a:r>
            <a:rPr lang="ka-GE" sz="1800" b="1" dirty="0" smtClean="0"/>
            <a:t>სამართლებრივი გასაკიცხაობის შემსუბუქება</a:t>
          </a:r>
          <a:endParaRPr lang="en-US" sz="1800" b="1" dirty="0"/>
        </a:p>
      </dgm:t>
    </dgm:pt>
    <dgm:pt modelId="{037FC841-C248-4CE5-BA16-48C1DA98CD37}" type="parTrans" cxnId="{B635F5CA-A41F-4BB4-8121-F7C0E21DA697}">
      <dgm:prSet/>
      <dgm:spPr/>
      <dgm:t>
        <a:bodyPr/>
        <a:lstStyle/>
        <a:p>
          <a:endParaRPr lang="en-US"/>
        </a:p>
      </dgm:t>
    </dgm:pt>
    <dgm:pt modelId="{389C3D65-5B50-4E83-B560-06FBBB18E68A}" type="sibTrans" cxnId="{B635F5CA-A41F-4BB4-8121-F7C0E21DA697}">
      <dgm:prSet/>
      <dgm:spPr/>
      <dgm:t>
        <a:bodyPr/>
        <a:lstStyle/>
        <a:p>
          <a:endParaRPr lang="en-US"/>
        </a:p>
      </dgm:t>
    </dgm:pt>
    <dgm:pt modelId="{3DD79AF4-D898-462A-9026-1D355FF613E4}">
      <dgm:prSet phldrT="[Text]" custT="1"/>
      <dgm:spPr/>
      <dgm:t>
        <a:bodyPr/>
        <a:lstStyle/>
        <a:p>
          <a:r>
            <a:rPr lang="ka-GE" sz="1600" dirty="0" smtClean="0"/>
            <a:t>ადამიანები, რომელთა განსჯის უნარი მნიშვნელოვნად დარღვეულია, რასაც წვლილი შეაქვს მათ მიერ ქცევის განხორციელების შესახებ გადაწყვეტილების მიღებაში </a:t>
          </a:r>
          <a:endParaRPr lang="en-US" sz="1600" dirty="0"/>
        </a:p>
      </dgm:t>
    </dgm:pt>
    <dgm:pt modelId="{E2168D98-0C15-458F-B774-EF719BC29657}" type="parTrans" cxnId="{54C574D4-BCA8-413F-A4E5-9A8A6AEFC985}">
      <dgm:prSet/>
      <dgm:spPr/>
      <dgm:t>
        <a:bodyPr/>
        <a:lstStyle/>
        <a:p>
          <a:endParaRPr lang="en-US"/>
        </a:p>
      </dgm:t>
    </dgm:pt>
    <dgm:pt modelId="{7605335B-6AB9-4283-8B61-F26B11C89B84}" type="sibTrans" cxnId="{54C574D4-BCA8-413F-A4E5-9A8A6AEFC985}">
      <dgm:prSet/>
      <dgm:spPr/>
      <dgm:t>
        <a:bodyPr/>
        <a:lstStyle/>
        <a:p>
          <a:endParaRPr lang="en-US"/>
        </a:p>
      </dgm:t>
    </dgm:pt>
    <dgm:pt modelId="{41E7EE8A-D1FE-4419-9B7A-5EB7FE2CBF0C}">
      <dgm:prSet phldrT="[Text]" custT="1"/>
      <dgm:spPr/>
      <dgm:t>
        <a:bodyPr/>
        <a:lstStyle/>
        <a:p>
          <a:r>
            <a:rPr lang="ka-GE" sz="1600" dirty="0" smtClean="0"/>
            <a:t>ადამიანები, რომლებიც მოქმედებენ გარემო პირობების ძლიერი ზეგავლენით</a:t>
          </a:r>
          <a:endParaRPr lang="en-US" sz="1600" dirty="0"/>
        </a:p>
      </dgm:t>
    </dgm:pt>
    <dgm:pt modelId="{5627FBC6-47C3-4B43-8D45-D52106C04C01}" type="parTrans" cxnId="{E112D671-4B3E-4390-AE03-98F0EA0A2D16}">
      <dgm:prSet/>
      <dgm:spPr/>
      <dgm:t>
        <a:bodyPr/>
        <a:lstStyle/>
        <a:p>
          <a:endParaRPr lang="en-US"/>
        </a:p>
      </dgm:t>
    </dgm:pt>
    <dgm:pt modelId="{D3D4B1C4-E0AB-4610-8E53-7CFA13EAFD76}" type="sibTrans" cxnId="{E112D671-4B3E-4390-AE03-98F0EA0A2D16}">
      <dgm:prSet/>
      <dgm:spPr/>
      <dgm:t>
        <a:bodyPr/>
        <a:lstStyle/>
        <a:p>
          <a:endParaRPr lang="en-US"/>
        </a:p>
      </dgm:t>
    </dgm:pt>
    <dgm:pt modelId="{10850893-B569-4D22-8159-79785E349471}">
      <dgm:prSet/>
      <dgm:spPr/>
      <dgm:t>
        <a:bodyPr/>
        <a:lstStyle/>
        <a:p>
          <a:r>
            <a:rPr lang="ka-GE" dirty="0" smtClean="0"/>
            <a:t>კოგნიტური კონტროლის სისტემის მოუმწიფებლობა (აფექტისა და კოგნიციის დაკავშირება):</a:t>
          </a:r>
        </a:p>
        <a:p>
          <a:r>
            <a:rPr lang="ka-GE" dirty="0" smtClean="0"/>
            <a:t>თანატოლთა ზეგავლენა</a:t>
          </a:r>
        </a:p>
        <a:p>
          <a:r>
            <a:rPr lang="ka-GE" dirty="0" smtClean="0"/>
            <a:t>ჯილდოს მიმართ სენსიტიურობა</a:t>
          </a:r>
        </a:p>
        <a:p>
          <a:r>
            <a:rPr lang="ka-GE" dirty="0" smtClean="0"/>
            <a:t>მომავლის პერსპექტივა</a:t>
          </a:r>
        </a:p>
        <a:p>
          <a:r>
            <a:rPr lang="ka-GE" dirty="0" smtClean="0"/>
            <a:t>თვითრეგულაცია</a:t>
          </a:r>
        </a:p>
        <a:p>
          <a:endParaRPr lang="ka-GE" dirty="0" smtClean="0"/>
        </a:p>
      </dgm:t>
    </dgm:pt>
    <dgm:pt modelId="{A5ABA018-E941-4EC1-98A7-DE68BA0860F2}" type="parTrans" cxnId="{7B03EAEA-A0FF-47C7-96FD-112C74890E5B}">
      <dgm:prSet/>
      <dgm:spPr/>
      <dgm:t>
        <a:bodyPr/>
        <a:lstStyle/>
        <a:p>
          <a:endParaRPr lang="en-US"/>
        </a:p>
      </dgm:t>
    </dgm:pt>
    <dgm:pt modelId="{70A8134D-98B5-40AF-8424-C01374843C31}" type="sibTrans" cxnId="{7B03EAEA-A0FF-47C7-96FD-112C74890E5B}">
      <dgm:prSet/>
      <dgm:spPr/>
      <dgm:t>
        <a:bodyPr/>
        <a:lstStyle/>
        <a:p>
          <a:endParaRPr lang="en-US"/>
        </a:p>
      </dgm:t>
    </dgm:pt>
    <dgm:pt modelId="{D86E87F4-67EE-4E1C-820F-61AE689174A4}" type="pres">
      <dgm:prSet presAssocID="{42DFDE27-D985-4B2F-B468-260F9476333C}" presName="hierChild1" presStyleCnt="0">
        <dgm:presLayoutVars>
          <dgm:orgChart val="1"/>
          <dgm:chPref val="1"/>
          <dgm:dir/>
          <dgm:animOne val="branch"/>
          <dgm:animLvl val="lvl"/>
          <dgm:resizeHandles/>
        </dgm:presLayoutVars>
      </dgm:prSet>
      <dgm:spPr/>
      <dgm:t>
        <a:bodyPr/>
        <a:lstStyle/>
        <a:p>
          <a:endParaRPr lang="en-US"/>
        </a:p>
      </dgm:t>
    </dgm:pt>
    <dgm:pt modelId="{B8682E46-3553-4CEA-9581-8205422FDB12}" type="pres">
      <dgm:prSet presAssocID="{262AA03E-55ED-4809-AC6D-609B718578D4}" presName="hierRoot1" presStyleCnt="0">
        <dgm:presLayoutVars>
          <dgm:hierBranch val="init"/>
        </dgm:presLayoutVars>
      </dgm:prSet>
      <dgm:spPr/>
    </dgm:pt>
    <dgm:pt modelId="{E98022B4-AD40-4EC0-B7B4-8307D75BF120}" type="pres">
      <dgm:prSet presAssocID="{262AA03E-55ED-4809-AC6D-609B718578D4}" presName="rootComposite1" presStyleCnt="0"/>
      <dgm:spPr/>
    </dgm:pt>
    <dgm:pt modelId="{F88E238A-56C3-40E5-A6D0-9AB9D3826FF7}" type="pres">
      <dgm:prSet presAssocID="{262AA03E-55ED-4809-AC6D-609B718578D4}" presName="rootText1" presStyleLbl="node0" presStyleIdx="0" presStyleCnt="1" custScaleY="33219">
        <dgm:presLayoutVars>
          <dgm:chPref val="3"/>
        </dgm:presLayoutVars>
      </dgm:prSet>
      <dgm:spPr/>
      <dgm:t>
        <a:bodyPr/>
        <a:lstStyle/>
        <a:p>
          <a:endParaRPr lang="en-US"/>
        </a:p>
      </dgm:t>
    </dgm:pt>
    <dgm:pt modelId="{0B414D0B-42C4-4330-8E84-2196B68BF6C7}" type="pres">
      <dgm:prSet presAssocID="{262AA03E-55ED-4809-AC6D-609B718578D4}" presName="rootConnector1" presStyleLbl="node1" presStyleIdx="0" presStyleCnt="0"/>
      <dgm:spPr/>
      <dgm:t>
        <a:bodyPr/>
        <a:lstStyle/>
        <a:p>
          <a:endParaRPr lang="en-US"/>
        </a:p>
      </dgm:t>
    </dgm:pt>
    <dgm:pt modelId="{B9FDE8F8-C328-4ACC-8F12-BDDAFE70F579}" type="pres">
      <dgm:prSet presAssocID="{262AA03E-55ED-4809-AC6D-609B718578D4}" presName="hierChild2" presStyleCnt="0"/>
      <dgm:spPr/>
    </dgm:pt>
    <dgm:pt modelId="{9530C708-E42F-4368-AA91-81AAE70A8142}" type="pres">
      <dgm:prSet presAssocID="{E2168D98-0C15-458F-B774-EF719BC29657}" presName="Name37" presStyleLbl="parChTrans1D2" presStyleIdx="0" presStyleCnt="2"/>
      <dgm:spPr/>
      <dgm:t>
        <a:bodyPr/>
        <a:lstStyle/>
        <a:p>
          <a:endParaRPr lang="en-US"/>
        </a:p>
      </dgm:t>
    </dgm:pt>
    <dgm:pt modelId="{620821B9-B720-4928-AF37-626C8C22D3AF}" type="pres">
      <dgm:prSet presAssocID="{3DD79AF4-D898-462A-9026-1D355FF613E4}" presName="hierRoot2" presStyleCnt="0">
        <dgm:presLayoutVars>
          <dgm:hierBranch val="init"/>
        </dgm:presLayoutVars>
      </dgm:prSet>
      <dgm:spPr/>
    </dgm:pt>
    <dgm:pt modelId="{6E2E4B14-7618-4BD4-BD06-4B26CBFA1F82}" type="pres">
      <dgm:prSet presAssocID="{3DD79AF4-D898-462A-9026-1D355FF613E4}" presName="rootComposite" presStyleCnt="0"/>
      <dgm:spPr/>
    </dgm:pt>
    <dgm:pt modelId="{C728856F-2FF8-4DAC-B5A7-7ED389BEB33B}" type="pres">
      <dgm:prSet presAssocID="{3DD79AF4-D898-462A-9026-1D355FF613E4}" presName="rootText" presStyleLbl="node2" presStyleIdx="0" presStyleCnt="2">
        <dgm:presLayoutVars>
          <dgm:chPref val="3"/>
        </dgm:presLayoutVars>
      </dgm:prSet>
      <dgm:spPr/>
      <dgm:t>
        <a:bodyPr/>
        <a:lstStyle/>
        <a:p>
          <a:endParaRPr lang="en-US"/>
        </a:p>
      </dgm:t>
    </dgm:pt>
    <dgm:pt modelId="{15E93391-262E-4C56-A60C-F23154C59FED}" type="pres">
      <dgm:prSet presAssocID="{3DD79AF4-D898-462A-9026-1D355FF613E4}" presName="rootConnector" presStyleLbl="node2" presStyleIdx="0" presStyleCnt="2"/>
      <dgm:spPr/>
      <dgm:t>
        <a:bodyPr/>
        <a:lstStyle/>
        <a:p>
          <a:endParaRPr lang="en-US"/>
        </a:p>
      </dgm:t>
    </dgm:pt>
    <dgm:pt modelId="{F297DEE3-3801-4831-8F0E-055AECA8E60C}" type="pres">
      <dgm:prSet presAssocID="{3DD79AF4-D898-462A-9026-1D355FF613E4}" presName="hierChild4" presStyleCnt="0"/>
      <dgm:spPr/>
    </dgm:pt>
    <dgm:pt modelId="{F49EDCB6-C703-4B0E-BAB6-19A962E4FE81}" type="pres">
      <dgm:prSet presAssocID="{A5ABA018-E941-4EC1-98A7-DE68BA0860F2}" presName="Name37" presStyleLbl="parChTrans1D3" presStyleIdx="0" presStyleCnt="1"/>
      <dgm:spPr/>
      <dgm:t>
        <a:bodyPr/>
        <a:lstStyle/>
        <a:p>
          <a:endParaRPr lang="en-US"/>
        </a:p>
      </dgm:t>
    </dgm:pt>
    <dgm:pt modelId="{5D852051-EB1D-48AC-8919-0FF585730999}" type="pres">
      <dgm:prSet presAssocID="{10850893-B569-4D22-8159-79785E349471}" presName="hierRoot2" presStyleCnt="0">
        <dgm:presLayoutVars>
          <dgm:hierBranch val="init"/>
        </dgm:presLayoutVars>
      </dgm:prSet>
      <dgm:spPr/>
    </dgm:pt>
    <dgm:pt modelId="{B8B654B4-BF4E-4045-9DA8-4106FA3C7EFA}" type="pres">
      <dgm:prSet presAssocID="{10850893-B569-4D22-8159-79785E349471}" presName="rootComposite" presStyleCnt="0"/>
      <dgm:spPr/>
    </dgm:pt>
    <dgm:pt modelId="{01CCBB3F-C8E2-47BC-935E-C14539327C55}" type="pres">
      <dgm:prSet presAssocID="{10850893-B569-4D22-8159-79785E349471}" presName="rootText" presStyleLbl="node3" presStyleIdx="0" presStyleCnt="1" custLinFactNeighborX="26810" custLinFactNeighborY="1469">
        <dgm:presLayoutVars>
          <dgm:chPref val="3"/>
        </dgm:presLayoutVars>
      </dgm:prSet>
      <dgm:spPr/>
      <dgm:t>
        <a:bodyPr/>
        <a:lstStyle/>
        <a:p>
          <a:endParaRPr lang="en-US"/>
        </a:p>
      </dgm:t>
    </dgm:pt>
    <dgm:pt modelId="{6FA87EE0-A5D0-4B43-AAE0-34C601387E09}" type="pres">
      <dgm:prSet presAssocID="{10850893-B569-4D22-8159-79785E349471}" presName="rootConnector" presStyleLbl="node3" presStyleIdx="0" presStyleCnt="1"/>
      <dgm:spPr/>
      <dgm:t>
        <a:bodyPr/>
        <a:lstStyle/>
        <a:p>
          <a:endParaRPr lang="en-US"/>
        </a:p>
      </dgm:t>
    </dgm:pt>
    <dgm:pt modelId="{942A57A6-CE6E-4E69-8F77-C3E352BA5399}" type="pres">
      <dgm:prSet presAssocID="{10850893-B569-4D22-8159-79785E349471}" presName="hierChild4" presStyleCnt="0"/>
      <dgm:spPr/>
    </dgm:pt>
    <dgm:pt modelId="{04710C0C-58B0-484B-AAEA-571788270F61}" type="pres">
      <dgm:prSet presAssocID="{10850893-B569-4D22-8159-79785E349471}" presName="hierChild5" presStyleCnt="0"/>
      <dgm:spPr/>
    </dgm:pt>
    <dgm:pt modelId="{36E6433C-25FD-4B11-A01B-33CA99753918}" type="pres">
      <dgm:prSet presAssocID="{3DD79AF4-D898-462A-9026-1D355FF613E4}" presName="hierChild5" presStyleCnt="0"/>
      <dgm:spPr/>
    </dgm:pt>
    <dgm:pt modelId="{795B9577-1B75-434E-8305-F21317030ECE}" type="pres">
      <dgm:prSet presAssocID="{5627FBC6-47C3-4B43-8D45-D52106C04C01}" presName="Name37" presStyleLbl="parChTrans1D2" presStyleIdx="1" presStyleCnt="2"/>
      <dgm:spPr/>
      <dgm:t>
        <a:bodyPr/>
        <a:lstStyle/>
        <a:p>
          <a:endParaRPr lang="en-US"/>
        </a:p>
      </dgm:t>
    </dgm:pt>
    <dgm:pt modelId="{C942C1B1-C71C-4A10-87E6-A68B5804F991}" type="pres">
      <dgm:prSet presAssocID="{41E7EE8A-D1FE-4419-9B7A-5EB7FE2CBF0C}" presName="hierRoot2" presStyleCnt="0">
        <dgm:presLayoutVars>
          <dgm:hierBranch val="init"/>
        </dgm:presLayoutVars>
      </dgm:prSet>
      <dgm:spPr/>
    </dgm:pt>
    <dgm:pt modelId="{AA630328-66DF-41D8-A055-5B2AED0C59C8}" type="pres">
      <dgm:prSet presAssocID="{41E7EE8A-D1FE-4419-9B7A-5EB7FE2CBF0C}" presName="rootComposite" presStyleCnt="0"/>
      <dgm:spPr/>
    </dgm:pt>
    <dgm:pt modelId="{833C3AFA-15D7-4BB2-B012-EA5E3D45EF55}" type="pres">
      <dgm:prSet presAssocID="{41E7EE8A-D1FE-4419-9B7A-5EB7FE2CBF0C}" presName="rootText" presStyleLbl="node2" presStyleIdx="1" presStyleCnt="2">
        <dgm:presLayoutVars>
          <dgm:chPref val="3"/>
        </dgm:presLayoutVars>
      </dgm:prSet>
      <dgm:spPr/>
      <dgm:t>
        <a:bodyPr/>
        <a:lstStyle/>
        <a:p>
          <a:endParaRPr lang="en-US"/>
        </a:p>
      </dgm:t>
    </dgm:pt>
    <dgm:pt modelId="{FFF3ABCA-1A9A-4D86-8B69-39862C0504FA}" type="pres">
      <dgm:prSet presAssocID="{41E7EE8A-D1FE-4419-9B7A-5EB7FE2CBF0C}" presName="rootConnector" presStyleLbl="node2" presStyleIdx="1" presStyleCnt="2"/>
      <dgm:spPr/>
      <dgm:t>
        <a:bodyPr/>
        <a:lstStyle/>
        <a:p>
          <a:endParaRPr lang="en-US"/>
        </a:p>
      </dgm:t>
    </dgm:pt>
    <dgm:pt modelId="{F85E7300-01D7-4B18-8509-00F6F05639B9}" type="pres">
      <dgm:prSet presAssocID="{41E7EE8A-D1FE-4419-9B7A-5EB7FE2CBF0C}" presName="hierChild4" presStyleCnt="0"/>
      <dgm:spPr/>
    </dgm:pt>
    <dgm:pt modelId="{0F218669-0BAB-4DFC-9727-BF402420A8CD}" type="pres">
      <dgm:prSet presAssocID="{41E7EE8A-D1FE-4419-9B7A-5EB7FE2CBF0C}" presName="hierChild5" presStyleCnt="0"/>
      <dgm:spPr/>
    </dgm:pt>
    <dgm:pt modelId="{BB8110D8-8B49-461B-8D99-8DC53B968C23}" type="pres">
      <dgm:prSet presAssocID="{262AA03E-55ED-4809-AC6D-609B718578D4}" presName="hierChild3" presStyleCnt="0"/>
      <dgm:spPr/>
    </dgm:pt>
  </dgm:ptLst>
  <dgm:cxnLst>
    <dgm:cxn modelId="{7CEDDB36-45F3-4FFE-B6A2-BAEC300D5DDC}" type="presOf" srcId="{A5ABA018-E941-4EC1-98A7-DE68BA0860F2}" destId="{F49EDCB6-C703-4B0E-BAB6-19A962E4FE81}" srcOrd="0" destOrd="0" presId="urn:microsoft.com/office/officeart/2005/8/layout/orgChart1"/>
    <dgm:cxn modelId="{D2183F24-A480-47F7-8BD1-247FEE5F36B8}" type="presOf" srcId="{10850893-B569-4D22-8159-79785E349471}" destId="{6FA87EE0-A5D0-4B43-AAE0-34C601387E09}" srcOrd="1" destOrd="0" presId="urn:microsoft.com/office/officeart/2005/8/layout/orgChart1"/>
    <dgm:cxn modelId="{E14EFD6D-3F39-45F1-A43D-1395CADA5EFC}" type="presOf" srcId="{5627FBC6-47C3-4B43-8D45-D52106C04C01}" destId="{795B9577-1B75-434E-8305-F21317030ECE}" srcOrd="0" destOrd="0" presId="urn:microsoft.com/office/officeart/2005/8/layout/orgChart1"/>
    <dgm:cxn modelId="{443077A9-EF38-459B-99D7-A6404E7743B9}" type="presOf" srcId="{41E7EE8A-D1FE-4419-9B7A-5EB7FE2CBF0C}" destId="{FFF3ABCA-1A9A-4D86-8B69-39862C0504FA}" srcOrd="1" destOrd="0" presId="urn:microsoft.com/office/officeart/2005/8/layout/orgChart1"/>
    <dgm:cxn modelId="{54C574D4-BCA8-413F-A4E5-9A8A6AEFC985}" srcId="{262AA03E-55ED-4809-AC6D-609B718578D4}" destId="{3DD79AF4-D898-462A-9026-1D355FF613E4}" srcOrd="0" destOrd="0" parTransId="{E2168D98-0C15-458F-B774-EF719BC29657}" sibTransId="{7605335B-6AB9-4283-8B61-F26B11C89B84}"/>
    <dgm:cxn modelId="{D7F76F6C-E916-4ABE-9F3F-F35A65962D79}" type="presOf" srcId="{262AA03E-55ED-4809-AC6D-609B718578D4}" destId="{0B414D0B-42C4-4330-8E84-2196B68BF6C7}" srcOrd="1" destOrd="0" presId="urn:microsoft.com/office/officeart/2005/8/layout/orgChart1"/>
    <dgm:cxn modelId="{B635F5CA-A41F-4BB4-8121-F7C0E21DA697}" srcId="{42DFDE27-D985-4B2F-B468-260F9476333C}" destId="{262AA03E-55ED-4809-AC6D-609B718578D4}" srcOrd="0" destOrd="0" parTransId="{037FC841-C248-4CE5-BA16-48C1DA98CD37}" sibTransId="{389C3D65-5B50-4E83-B560-06FBBB18E68A}"/>
    <dgm:cxn modelId="{E112D671-4B3E-4390-AE03-98F0EA0A2D16}" srcId="{262AA03E-55ED-4809-AC6D-609B718578D4}" destId="{41E7EE8A-D1FE-4419-9B7A-5EB7FE2CBF0C}" srcOrd="1" destOrd="0" parTransId="{5627FBC6-47C3-4B43-8D45-D52106C04C01}" sibTransId="{D3D4B1C4-E0AB-4610-8E53-7CFA13EAFD76}"/>
    <dgm:cxn modelId="{35472B4D-CB15-4C53-842E-405D492304D7}" type="presOf" srcId="{3DD79AF4-D898-462A-9026-1D355FF613E4}" destId="{15E93391-262E-4C56-A60C-F23154C59FED}" srcOrd="1" destOrd="0" presId="urn:microsoft.com/office/officeart/2005/8/layout/orgChart1"/>
    <dgm:cxn modelId="{67820903-AC34-4645-8C8E-4375D6CF3659}" type="presOf" srcId="{262AA03E-55ED-4809-AC6D-609B718578D4}" destId="{F88E238A-56C3-40E5-A6D0-9AB9D3826FF7}" srcOrd="0" destOrd="0" presId="urn:microsoft.com/office/officeart/2005/8/layout/orgChart1"/>
    <dgm:cxn modelId="{77E9C158-F2E4-4E26-8EA1-E089F7E9B9B7}" type="presOf" srcId="{42DFDE27-D985-4B2F-B468-260F9476333C}" destId="{D86E87F4-67EE-4E1C-820F-61AE689174A4}" srcOrd="0" destOrd="0" presId="urn:microsoft.com/office/officeart/2005/8/layout/orgChart1"/>
    <dgm:cxn modelId="{B6C9116F-EEB7-44FC-9718-3ADEBAC14CB4}" type="presOf" srcId="{10850893-B569-4D22-8159-79785E349471}" destId="{01CCBB3F-C8E2-47BC-935E-C14539327C55}" srcOrd="0" destOrd="0" presId="urn:microsoft.com/office/officeart/2005/8/layout/orgChart1"/>
    <dgm:cxn modelId="{11075FC6-6D1F-47BD-9EF8-BA050940F441}" type="presOf" srcId="{3DD79AF4-D898-462A-9026-1D355FF613E4}" destId="{C728856F-2FF8-4DAC-B5A7-7ED389BEB33B}" srcOrd="0" destOrd="0" presId="urn:microsoft.com/office/officeart/2005/8/layout/orgChart1"/>
    <dgm:cxn modelId="{85B6FC37-1792-40B9-814E-4C878368D14A}" type="presOf" srcId="{41E7EE8A-D1FE-4419-9B7A-5EB7FE2CBF0C}" destId="{833C3AFA-15D7-4BB2-B012-EA5E3D45EF55}" srcOrd="0" destOrd="0" presId="urn:microsoft.com/office/officeart/2005/8/layout/orgChart1"/>
    <dgm:cxn modelId="{582C575C-E02D-407F-9CBA-1AEB28CD47A4}" type="presOf" srcId="{E2168D98-0C15-458F-B774-EF719BC29657}" destId="{9530C708-E42F-4368-AA91-81AAE70A8142}" srcOrd="0" destOrd="0" presId="urn:microsoft.com/office/officeart/2005/8/layout/orgChart1"/>
    <dgm:cxn modelId="{7B03EAEA-A0FF-47C7-96FD-112C74890E5B}" srcId="{3DD79AF4-D898-462A-9026-1D355FF613E4}" destId="{10850893-B569-4D22-8159-79785E349471}" srcOrd="0" destOrd="0" parTransId="{A5ABA018-E941-4EC1-98A7-DE68BA0860F2}" sibTransId="{70A8134D-98B5-40AF-8424-C01374843C31}"/>
    <dgm:cxn modelId="{ADBF9627-656D-447D-A21E-D77D8424F210}" type="presParOf" srcId="{D86E87F4-67EE-4E1C-820F-61AE689174A4}" destId="{B8682E46-3553-4CEA-9581-8205422FDB12}" srcOrd="0" destOrd="0" presId="urn:microsoft.com/office/officeart/2005/8/layout/orgChart1"/>
    <dgm:cxn modelId="{649D6A59-592A-4978-A67B-3338D0C5F0CE}" type="presParOf" srcId="{B8682E46-3553-4CEA-9581-8205422FDB12}" destId="{E98022B4-AD40-4EC0-B7B4-8307D75BF120}" srcOrd="0" destOrd="0" presId="urn:microsoft.com/office/officeart/2005/8/layout/orgChart1"/>
    <dgm:cxn modelId="{C352611C-7560-48CB-AEA1-851FC34EAEC4}" type="presParOf" srcId="{E98022B4-AD40-4EC0-B7B4-8307D75BF120}" destId="{F88E238A-56C3-40E5-A6D0-9AB9D3826FF7}" srcOrd="0" destOrd="0" presId="urn:microsoft.com/office/officeart/2005/8/layout/orgChart1"/>
    <dgm:cxn modelId="{35837750-0927-42E8-BEAF-08CD0A7A4D28}" type="presParOf" srcId="{E98022B4-AD40-4EC0-B7B4-8307D75BF120}" destId="{0B414D0B-42C4-4330-8E84-2196B68BF6C7}" srcOrd="1" destOrd="0" presId="urn:microsoft.com/office/officeart/2005/8/layout/orgChart1"/>
    <dgm:cxn modelId="{43083ACE-7267-4BD7-83AA-851DEEA70A10}" type="presParOf" srcId="{B8682E46-3553-4CEA-9581-8205422FDB12}" destId="{B9FDE8F8-C328-4ACC-8F12-BDDAFE70F579}" srcOrd="1" destOrd="0" presId="urn:microsoft.com/office/officeart/2005/8/layout/orgChart1"/>
    <dgm:cxn modelId="{4E12546C-F3D2-4A84-BEB1-5B0F5B440944}" type="presParOf" srcId="{B9FDE8F8-C328-4ACC-8F12-BDDAFE70F579}" destId="{9530C708-E42F-4368-AA91-81AAE70A8142}" srcOrd="0" destOrd="0" presId="urn:microsoft.com/office/officeart/2005/8/layout/orgChart1"/>
    <dgm:cxn modelId="{509750E0-E3C6-4F1D-8856-1D71C752161E}" type="presParOf" srcId="{B9FDE8F8-C328-4ACC-8F12-BDDAFE70F579}" destId="{620821B9-B720-4928-AF37-626C8C22D3AF}" srcOrd="1" destOrd="0" presId="urn:microsoft.com/office/officeart/2005/8/layout/orgChart1"/>
    <dgm:cxn modelId="{79F1E260-D6FB-41D8-8BFF-F24AA557DE7F}" type="presParOf" srcId="{620821B9-B720-4928-AF37-626C8C22D3AF}" destId="{6E2E4B14-7618-4BD4-BD06-4B26CBFA1F82}" srcOrd="0" destOrd="0" presId="urn:microsoft.com/office/officeart/2005/8/layout/orgChart1"/>
    <dgm:cxn modelId="{BE4D1461-D494-4B9F-B7B4-51039FE2CB3E}" type="presParOf" srcId="{6E2E4B14-7618-4BD4-BD06-4B26CBFA1F82}" destId="{C728856F-2FF8-4DAC-B5A7-7ED389BEB33B}" srcOrd="0" destOrd="0" presId="urn:microsoft.com/office/officeart/2005/8/layout/orgChart1"/>
    <dgm:cxn modelId="{439D6DEC-3DC7-4307-915C-81D57716FF25}" type="presParOf" srcId="{6E2E4B14-7618-4BD4-BD06-4B26CBFA1F82}" destId="{15E93391-262E-4C56-A60C-F23154C59FED}" srcOrd="1" destOrd="0" presId="urn:microsoft.com/office/officeart/2005/8/layout/orgChart1"/>
    <dgm:cxn modelId="{8BE1410B-DCD0-4712-B4C9-DB3AEEF11CAE}" type="presParOf" srcId="{620821B9-B720-4928-AF37-626C8C22D3AF}" destId="{F297DEE3-3801-4831-8F0E-055AECA8E60C}" srcOrd="1" destOrd="0" presId="urn:microsoft.com/office/officeart/2005/8/layout/orgChart1"/>
    <dgm:cxn modelId="{F7FB00EA-499C-428C-A010-148DCBE96DB5}" type="presParOf" srcId="{F297DEE3-3801-4831-8F0E-055AECA8E60C}" destId="{F49EDCB6-C703-4B0E-BAB6-19A962E4FE81}" srcOrd="0" destOrd="0" presId="urn:microsoft.com/office/officeart/2005/8/layout/orgChart1"/>
    <dgm:cxn modelId="{7F79A1DE-EC03-41B0-B661-FB2AD1FD286A}" type="presParOf" srcId="{F297DEE3-3801-4831-8F0E-055AECA8E60C}" destId="{5D852051-EB1D-48AC-8919-0FF585730999}" srcOrd="1" destOrd="0" presId="urn:microsoft.com/office/officeart/2005/8/layout/orgChart1"/>
    <dgm:cxn modelId="{44C34D04-1E15-415E-888B-063F44129376}" type="presParOf" srcId="{5D852051-EB1D-48AC-8919-0FF585730999}" destId="{B8B654B4-BF4E-4045-9DA8-4106FA3C7EFA}" srcOrd="0" destOrd="0" presId="urn:microsoft.com/office/officeart/2005/8/layout/orgChart1"/>
    <dgm:cxn modelId="{A6E6E274-6DCE-4D26-AAB9-89E0BD3B7102}" type="presParOf" srcId="{B8B654B4-BF4E-4045-9DA8-4106FA3C7EFA}" destId="{01CCBB3F-C8E2-47BC-935E-C14539327C55}" srcOrd="0" destOrd="0" presId="urn:microsoft.com/office/officeart/2005/8/layout/orgChart1"/>
    <dgm:cxn modelId="{3EB55AB6-9E7B-45E2-9534-A91AEAA4F262}" type="presParOf" srcId="{B8B654B4-BF4E-4045-9DA8-4106FA3C7EFA}" destId="{6FA87EE0-A5D0-4B43-AAE0-34C601387E09}" srcOrd="1" destOrd="0" presId="urn:microsoft.com/office/officeart/2005/8/layout/orgChart1"/>
    <dgm:cxn modelId="{3E4F9CAB-C7B1-4BBE-8072-B76FFF78E7B2}" type="presParOf" srcId="{5D852051-EB1D-48AC-8919-0FF585730999}" destId="{942A57A6-CE6E-4E69-8F77-C3E352BA5399}" srcOrd="1" destOrd="0" presId="urn:microsoft.com/office/officeart/2005/8/layout/orgChart1"/>
    <dgm:cxn modelId="{09310584-37A8-4BBD-B2E1-E17550DD917F}" type="presParOf" srcId="{5D852051-EB1D-48AC-8919-0FF585730999}" destId="{04710C0C-58B0-484B-AAEA-571788270F61}" srcOrd="2" destOrd="0" presId="urn:microsoft.com/office/officeart/2005/8/layout/orgChart1"/>
    <dgm:cxn modelId="{D2A7EB8A-B255-4B1D-B99B-7BA9DE123062}" type="presParOf" srcId="{620821B9-B720-4928-AF37-626C8C22D3AF}" destId="{36E6433C-25FD-4B11-A01B-33CA99753918}" srcOrd="2" destOrd="0" presId="urn:microsoft.com/office/officeart/2005/8/layout/orgChart1"/>
    <dgm:cxn modelId="{6F6F3BF1-3A35-4DEC-B85C-17D1AD39F233}" type="presParOf" srcId="{B9FDE8F8-C328-4ACC-8F12-BDDAFE70F579}" destId="{795B9577-1B75-434E-8305-F21317030ECE}" srcOrd="2" destOrd="0" presId="urn:microsoft.com/office/officeart/2005/8/layout/orgChart1"/>
    <dgm:cxn modelId="{83AFDC25-CFD8-4C4F-A67B-99A81AA65194}" type="presParOf" srcId="{B9FDE8F8-C328-4ACC-8F12-BDDAFE70F579}" destId="{C942C1B1-C71C-4A10-87E6-A68B5804F991}" srcOrd="3" destOrd="0" presId="urn:microsoft.com/office/officeart/2005/8/layout/orgChart1"/>
    <dgm:cxn modelId="{361A2AE0-31B1-4897-A4AC-95F873FB2A91}" type="presParOf" srcId="{C942C1B1-C71C-4A10-87E6-A68B5804F991}" destId="{AA630328-66DF-41D8-A055-5B2AED0C59C8}" srcOrd="0" destOrd="0" presId="urn:microsoft.com/office/officeart/2005/8/layout/orgChart1"/>
    <dgm:cxn modelId="{55C3DBC3-B834-4B48-86D5-70B63F85DF6D}" type="presParOf" srcId="{AA630328-66DF-41D8-A055-5B2AED0C59C8}" destId="{833C3AFA-15D7-4BB2-B012-EA5E3D45EF55}" srcOrd="0" destOrd="0" presId="urn:microsoft.com/office/officeart/2005/8/layout/orgChart1"/>
    <dgm:cxn modelId="{16BDDEF2-5ACA-4978-9BCC-549A5F62378F}" type="presParOf" srcId="{AA630328-66DF-41D8-A055-5B2AED0C59C8}" destId="{FFF3ABCA-1A9A-4D86-8B69-39862C0504FA}" srcOrd="1" destOrd="0" presId="urn:microsoft.com/office/officeart/2005/8/layout/orgChart1"/>
    <dgm:cxn modelId="{AD942954-0E30-4C7B-AFC4-98916D321AFE}" type="presParOf" srcId="{C942C1B1-C71C-4A10-87E6-A68B5804F991}" destId="{F85E7300-01D7-4B18-8509-00F6F05639B9}" srcOrd="1" destOrd="0" presId="urn:microsoft.com/office/officeart/2005/8/layout/orgChart1"/>
    <dgm:cxn modelId="{032A112A-EA79-4CCB-97D6-DADBFE719C1F}" type="presParOf" srcId="{C942C1B1-C71C-4A10-87E6-A68B5804F991}" destId="{0F218669-0BAB-4DFC-9727-BF402420A8CD}" srcOrd="2" destOrd="0" presId="urn:microsoft.com/office/officeart/2005/8/layout/orgChart1"/>
    <dgm:cxn modelId="{9109EB64-43C0-4C33-8C94-BE94C5480EB5}" type="presParOf" srcId="{B8682E46-3553-4CEA-9581-8205422FDB12}" destId="{BB8110D8-8B49-461B-8D99-8DC53B968C23}"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D2A4EAE-8761-4065-8C18-C21173095506}">
      <dsp:nvSpPr>
        <dsp:cNvPr id="0" name=""/>
        <dsp:cNvSpPr/>
      </dsp:nvSpPr>
      <dsp:spPr>
        <a:xfrm>
          <a:off x="4064000" y="2000791"/>
          <a:ext cx="2224013" cy="771971"/>
        </a:xfrm>
        <a:custGeom>
          <a:avLst/>
          <a:gdLst/>
          <a:ahLst/>
          <a:cxnLst/>
          <a:rect l="0" t="0" r="0" b="0"/>
          <a:pathLst>
            <a:path>
              <a:moveTo>
                <a:pt x="0" y="0"/>
              </a:moveTo>
              <a:lnTo>
                <a:pt x="0" y="385985"/>
              </a:lnTo>
              <a:lnTo>
                <a:pt x="2224013" y="385985"/>
              </a:lnTo>
              <a:lnTo>
                <a:pt x="2224013" y="771971"/>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166B723-DD34-48D1-80DE-5C83C26F7CD2}">
      <dsp:nvSpPr>
        <dsp:cNvPr id="0" name=""/>
        <dsp:cNvSpPr/>
      </dsp:nvSpPr>
      <dsp:spPr>
        <a:xfrm>
          <a:off x="1839986" y="2000791"/>
          <a:ext cx="2224013" cy="771971"/>
        </a:xfrm>
        <a:custGeom>
          <a:avLst/>
          <a:gdLst/>
          <a:ahLst/>
          <a:cxnLst/>
          <a:rect l="0" t="0" r="0" b="0"/>
          <a:pathLst>
            <a:path>
              <a:moveTo>
                <a:pt x="2224013" y="0"/>
              </a:moveTo>
              <a:lnTo>
                <a:pt x="2224013" y="385985"/>
              </a:lnTo>
              <a:lnTo>
                <a:pt x="0" y="385985"/>
              </a:lnTo>
              <a:lnTo>
                <a:pt x="0" y="771971"/>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8156B9B-2311-4A00-97F6-BF43053815AC}">
      <dsp:nvSpPr>
        <dsp:cNvPr id="0" name=""/>
        <dsp:cNvSpPr/>
      </dsp:nvSpPr>
      <dsp:spPr>
        <a:xfrm>
          <a:off x="3144986" y="162764"/>
          <a:ext cx="1838027" cy="1838027"/>
        </a:xfrm>
        <a:prstGeom prst="arc">
          <a:avLst>
            <a:gd name="adj1" fmla="val 13200000"/>
            <a:gd name="adj2" fmla="val 19200000"/>
          </a:avLst>
        </a:pr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0E0D86B-DFF1-41BB-AFF9-5730ABA9BF08}">
      <dsp:nvSpPr>
        <dsp:cNvPr id="0" name=""/>
        <dsp:cNvSpPr/>
      </dsp:nvSpPr>
      <dsp:spPr>
        <a:xfrm>
          <a:off x="3144986" y="162764"/>
          <a:ext cx="1838027" cy="1838027"/>
        </a:xfrm>
        <a:prstGeom prst="arc">
          <a:avLst>
            <a:gd name="adj1" fmla="val 2400000"/>
            <a:gd name="adj2" fmla="val 8400000"/>
          </a:avLst>
        </a:pr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E928A22-E8E5-4E78-9489-B0E8F38A5900}">
      <dsp:nvSpPr>
        <dsp:cNvPr id="0" name=""/>
        <dsp:cNvSpPr/>
      </dsp:nvSpPr>
      <dsp:spPr>
        <a:xfrm>
          <a:off x="2225972" y="493609"/>
          <a:ext cx="3676054" cy="1176337"/>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17145" tIns="17145" rIns="17145" bIns="17145" numCol="1" spcCol="1270" anchor="ctr" anchorCtr="0">
          <a:noAutofit/>
        </a:bodyPr>
        <a:lstStyle/>
        <a:p>
          <a:pPr lvl="0" algn="ctr" defTabSz="1200150">
            <a:lnSpc>
              <a:spcPct val="90000"/>
            </a:lnSpc>
            <a:spcBef>
              <a:spcPct val="0"/>
            </a:spcBef>
            <a:spcAft>
              <a:spcPct val="35000"/>
            </a:spcAft>
          </a:pPr>
          <a:r>
            <a:rPr lang="ka-GE" sz="2700" kern="1200" dirty="0" smtClean="0"/>
            <a:t>დანაშაული</a:t>
          </a:r>
          <a:endParaRPr lang="en-US" sz="2700" kern="1200" dirty="0"/>
        </a:p>
      </dsp:txBody>
      <dsp:txXfrm>
        <a:off x="2225972" y="493609"/>
        <a:ext cx="3676054" cy="1176337"/>
      </dsp:txXfrm>
    </dsp:sp>
    <dsp:sp modelId="{BC52130A-C779-4E6A-AB45-DCFB26CD055F}">
      <dsp:nvSpPr>
        <dsp:cNvPr id="0" name=""/>
        <dsp:cNvSpPr/>
      </dsp:nvSpPr>
      <dsp:spPr>
        <a:xfrm>
          <a:off x="920973" y="2772763"/>
          <a:ext cx="1838027" cy="1838027"/>
        </a:xfrm>
        <a:prstGeom prst="arc">
          <a:avLst>
            <a:gd name="adj1" fmla="val 13200000"/>
            <a:gd name="adj2" fmla="val 19200000"/>
          </a:avLst>
        </a:pr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5F74A96-EC5E-4B1B-8FBD-5BFA73C57D89}">
      <dsp:nvSpPr>
        <dsp:cNvPr id="0" name=""/>
        <dsp:cNvSpPr/>
      </dsp:nvSpPr>
      <dsp:spPr>
        <a:xfrm>
          <a:off x="920973" y="2772763"/>
          <a:ext cx="1838027" cy="1838027"/>
        </a:xfrm>
        <a:prstGeom prst="arc">
          <a:avLst>
            <a:gd name="adj1" fmla="val 2400000"/>
            <a:gd name="adj2" fmla="val 8400000"/>
          </a:avLst>
        </a:pr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C9687C8-BC52-426D-86F0-A61C58DA9EF0}">
      <dsp:nvSpPr>
        <dsp:cNvPr id="0" name=""/>
        <dsp:cNvSpPr/>
      </dsp:nvSpPr>
      <dsp:spPr>
        <a:xfrm>
          <a:off x="1959" y="3103608"/>
          <a:ext cx="3676054" cy="1176337"/>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17145" tIns="17145" rIns="17145" bIns="17145" numCol="1" spcCol="1270" anchor="ctr" anchorCtr="0">
          <a:noAutofit/>
        </a:bodyPr>
        <a:lstStyle/>
        <a:p>
          <a:pPr lvl="0" algn="ctr" defTabSz="1200150">
            <a:lnSpc>
              <a:spcPct val="90000"/>
            </a:lnSpc>
            <a:spcBef>
              <a:spcPct val="0"/>
            </a:spcBef>
            <a:spcAft>
              <a:spcPct val="35000"/>
            </a:spcAft>
          </a:pPr>
          <a:r>
            <a:rPr lang="ka-GE" sz="2700" kern="1200" dirty="0" smtClean="0"/>
            <a:t>მართლწინააღმდეგობა</a:t>
          </a:r>
          <a:endParaRPr lang="en-US" sz="2700" kern="1200" dirty="0"/>
        </a:p>
      </dsp:txBody>
      <dsp:txXfrm>
        <a:off x="1959" y="3103608"/>
        <a:ext cx="3676054" cy="1176337"/>
      </dsp:txXfrm>
    </dsp:sp>
    <dsp:sp modelId="{1F9F9CCC-0033-4E4D-BE58-70469E8DC84B}">
      <dsp:nvSpPr>
        <dsp:cNvPr id="0" name=""/>
        <dsp:cNvSpPr/>
      </dsp:nvSpPr>
      <dsp:spPr>
        <a:xfrm>
          <a:off x="5368999" y="2772763"/>
          <a:ext cx="1838027" cy="1838027"/>
        </a:xfrm>
        <a:prstGeom prst="arc">
          <a:avLst>
            <a:gd name="adj1" fmla="val 13200000"/>
            <a:gd name="adj2" fmla="val 19200000"/>
          </a:avLst>
        </a:pr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3019AC3-F3EC-413F-82AC-38ABB681F23C}">
      <dsp:nvSpPr>
        <dsp:cNvPr id="0" name=""/>
        <dsp:cNvSpPr/>
      </dsp:nvSpPr>
      <dsp:spPr>
        <a:xfrm>
          <a:off x="5368999" y="2772763"/>
          <a:ext cx="1838027" cy="1838027"/>
        </a:xfrm>
        <a:prstGeom prst="arc">
          <a:avLst>
            <a:gd name="adj1" fmla="val 2400000"/>
            <a:gd name="adj2" fmla="val 8400000"/>
          </a:avLst>
        </a:pr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89DD115-CAA8-44C0-87E3-EF0F48A8C914}">
      <dsp:nvSpPr>
        <dsp:cNvPr id="0" name=""/>
        <dsp:cNvSpPr/>
      </dsp:nvSpPr>
      <dsp:spPr>
        <a:xfrm>
          <a:off x="4449985" y="3103608"/>
          <a:ext cx="3676054" cy="1176337"/>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17145" tIns="17145" rIns="17145" bIns="17145" numCol="1" spcCol="1270" anchor="ctr" anchorCtr="0">
          <a:noAutofit/>
        </a:bodyPr>
        <a:lstStyle/>
        <a:p>
          <a:pPr lvl="0" algn="ctr" defTabSz="1200150">
            <a:lnSpc>
              <a:spcPct val="90000"/>
            </a:lnSpc>
            <a:spcBef>
              <a:spcPct val="0"/>
            </a:spcBef>
            <a:spcAft>
              <a:spcPct val="35000"/>
            </a:spcAft>
          </a:pPr>
          <a:r>
            <a:rPr lang="ka-GE" sz="2700" kern="1200" dirty="0" smtClean="0"/>
            <a:t>ბრალეულობა</a:t>
          </a:r>
          <a:endParaRPr lang="en-US" sz="2700" kern="1200" dirty="0"/>
        </a:p>
      </dsp:txBody>
      <dsp:txXfrm>
        <a:off x="4449985" y="3103608"/>
        <a:ext cx="3676054" cy="117633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2F4697A-958B-4753-901E-15E3690D23FB}">
      <dsp:nvSpPr>
        <dsp:cNvPr id="0" name=""/>
        <dsp:cNvSpPr/>
      </dsp:nvSpPr>
      <dsp:spPr>
        <a:xfrm>
          <a:off x="4933666" y="1517227"/>
          <a:ext cx="1834571" cy="636793"/>
        </a:xfrm>
        <a:custGeom>
          <a:avLst/>
          <a:gdLst/>
          <a:ahLst/>
          <a:cxnLst/>
          <a:rect l="0" t="0" r="0" b="0"/>
          <a:pathLst>
            <a:path>
              <a:moveTo>
                <a:pt x="0" y="0"/>
              </a:moveTo>
              <a:lnTo>
                <a:pt x="0" y="318396"/>
              </a:lnTo>
              <a:lnTo>
                <a:pt x="1834571" y="318396"/>
              </a:lnTo>
              <a:lnTo>
                <a:pt x="1834571" y="636793"/>
              </a:lnTo>
            </a:path>
          </a:pathLst>
        </a:cu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8E0C405-8253-475E-9803-FCEB7F3A895B}">
      <dsp:nvSpPr>
        <dsp:cNvPr id="0" name=""/>
        <dsp:cNvSpPr/>
      </dsp:nvSpPr>
      <dsp:spPr>
        <a:xfrm>
          <a:off x="3099094" y="1517227"/>
          <a:ext cx="1834571" cy="636793"/>
        </a:xfrm>
        <a:custGeom>
          <a:avLst/>
          <a:gdLst/>
          <a:ahLst/>
          <a:cxnLst/>
          <a:rect l="0" t="0" r="0" b="0"/>
          <a:pathLst>
            <a:path>
              <a:moveTo>
                <a:pt x="1834571" y="0"/>
              </a:moveTo>
              <a:lnTo>
                <a:pt x="1834571" y="318396"/>
              </a:lnTo>
              <a:lnTo>
                <a:pt x="0" y="318396"/>
              </a:lnTo>
              <a:lnTo>
                <a:pt x="0" y="636793"/>
              </a:lnTo>
            </a:path>
          </a:pathLst>
        </a:cu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0EEC9A0-80B9-42CD-A530-A79C7DF8FE2A}">
      <dsp:nvSpPr>
        <dsp:cNvPr id="0" name=""/>
        <dsp:cNvSpPr/>
      </dsp:nvSpPr>
      <dsp:spPr>
        <a:xfrm>
          <a:off x="3417491" y="1052"/>
          <a:ext cx="3032349" cy="1516174"/>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ka-GE" sz="1600" b="1" kern="1200" dirty="0" smtClean="0"/>
            <a:t>მართლწინააღმდეგობა</a:t>
          </a:r>
          <a:endParaRPr lang="en-US" sz="1600" kern="1200" dirty="0"/>
        </a:p>
      </dsp:txBody>
      <dsp:txXfrm>
        <a:off x="3417491" y="1052"/>
        <a:ext cx="3032349" cy="1516174"/>
      </dsp:txXfrm>
    </dsp:sp>
    <dsp:sp modelId="{69C4B21A-7D8D-43E3-A478-87CA8CF25D6A}">
      <dsp:nvSpPr>
        <dsp:cNvPr id="0" name=""/>
        <dsp:cNvSpPr/>
      </dsp:nvSpPr>
      <dsp:spPr>
        <a:xfrm>
          <a:off x="1582919" y="2154020"/>
          <a:ext cx="3032349" cy="1516174"/>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ka-GE" sz="1600" kern="1200" dirty="0" smtClean="0"/>
            <a:t>კანონმდებლობით დადგენილი ამკრძალავი და მავალებელი ნორმების საწინააღმდეგო ქმედება ან უმოქმედობა. </a:t>
          </a:r>
          <a:endParaRPr lang="en-US" sz="1600" kern="1200" dirty="0"/>
        </a:p>
      </dsp:txBody>
      <dsp:txXfrm>
        <a:off x="1582919" y="2154020"/>
        <a:ext cx="3032349" cy="1516174"/>
      </dsp:txXfrm>
    </dsp:sp>
    <dsp:sp modelId="{19DF30E9-ECE1-4EA8-88FB-111405F27157}">
      <dsp:nvSpPr>
        <dsp:cNvPr id="0" name=""/>
        <dsp:cNvSpPr/>
      </dsp:nvSpPr>
      <dsp:spPr>
        <a:xfrm>
          <a:off x="5252062" y="2154020"/>
          <a:ext cx="3032349" cy="1516174"/>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ka-GE" sz="1600" kern="1200" dirty="0" smtClean="0"/>
            <a:t>ქმედება მართლსაწინააღმდეგოა, თუ სახეზე არ არის მართლწინააღმდეგობის გამომრიცხველი რომელიმე აღიარებული გარემოება. </a:t>
          </a:r>
          <a:endParaRPr lang="en-US" sz="1600" kern="1200" dirty="0"/>
        </a:p>
      </dsp:txBody>
      <dsp:txXfrm>
        <a:off x="5252062" y="2154020"/>
        <a:ext cx="3032349" cy="151617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192419-C9E2-42DE-90F2-9D41C5AEBEC1}">
      <dsp:nvSpPr>
        <dsp:cNvPr id="0" name=""/>
        <dsp:cNvSpPr/>
      </dsp:nvSpPr>
      <dsp:spPr>
        <a:xfrm>
          <a:off x="3873604" y="3823475"/>
          <a:ext cx="443448" cy="1359910"/>
        </a:xfrm>
        <a:custGeom>
          <a:avLst/>
          <a:gdLst/>
          <a:ahLst/>
          <a:cxnLst/>
          <a:rect l="0" t="0" r="0" b="0"/>
          <a:pathLst>
            <a:path>
              <a:moveTo>
                <a:pt x="0" y="0"/>
              </a:moveTo>
              <a:lnTo>
                <a:pt x="0" y="1359910"/>
              </a:lnTo>
              <a:lnTo>
                <a:pt x="443448" y="135991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5DB5052-6A63-462A-9D0E-8D01E3F34F4D}">
      <dsp:nvSpPr>
        <dsp:cNvPr id="0" name=""/>
        <dsp:cNvSpPr/>
      </dsp:nvSpPr>
      <dsp:spPr>
        <a:xfrm>
          <a:off x="3267557" y="1724483"/>
          <a:ext cx="1788577" cy="620828"/>
        </a:xfrm>
        <a:custGeom>
          <a:avLst/>
          <a:gdLst/>
          <a:ahLst/>
          <a:cxnLst/>
          <a:rect l="0" t="0" r="0" b="0"/>
          <a:pathLst>
            <a:path>
              <a:moveTo>
                <a:pt x="0" y="0"/>
              </a:moveTo>
              <a:lnTo>
                <a:pt x="0" y="310414"/>
              </a:lnTo>
              <a:lnTo>
                <a:pt x="1788577" y="310414"/>
              </a:lnTo>
              <a:lnTo>
                <a:pt x="1788577" y="620828"/>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5EE6D1F-2199-43B0-8579-626CDE79ECA3}">
      <dsp:nvSpPr>
        <dsp:cNvPr id="0" name=""/>
        <dsp:cNvSpPr/>
      </dsp:nvSpPr>
      <dsp:spPr>
        <a:xfrm>
          <a:off x="296449" y="3823475"/>
          <a:ext cx="443448" cy="1359910"/>
        </a:xfrm>
        <a:custGeom>
          <a:avLst/>
          <a:gdLst/>
          <a:ahLst/>
          <a:cxnLst/>
          <a:rect l="0" t="0" r="0" b="0"/>
          <a:pathLst>
            <a:path>
              <a:moveTo>
                <a:pt x="0" y="0"/>
              </a:moveTo>
              <a:lnTo>
                <a:pt x="0" y="1359910"/>
              </a:lnTo>
              <a:lnTo>
                <a:pt x="443448" y="135991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3FC89FD-9B0F-4B39-96AC-FCDE7082B4E3}">
      <dsp:nvSpPr>
        <dsp:cNvPr id="0" name=""/>
        <dsp:cNvSpPr/>
      </dsp:nvSpPr>
      <dsp:spPr>
        <a:xfrm>
          <a:off x="1478980" y="1724483"/>
          <a:ext cx="1788577" cy="620828"/>
        </a:xfrm>
        <a:custGeom>
          <a:avLst/>
          <a:gdLst/>
          <a:ahLst/>
          <a:cxnLst/>
          <a:rect l="0" t="0" r="0" b="0"/>
          <a:pathLst>
            <a:path>
              <a:moveTo>
                <a:pt x="1788577" y="0"/>
              </a:moveTo>
              <a:lnTo>
                <a:pt x="1788577" y="310414"/>
              </a:lnTo>
              <a:lnTo>
                <a:pt x="0" y="310414"/>
              </a:lnTo>
              <a:lnTo>
                <a:pt x="0" y="620828"/>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9D48355-5119-4CB7-A563-360120E23424}">
      <dsp:nvSpPr>
        <dsp:cNvPr id="0" name=""/>
        <dsp:cNvSpPr/>
      </dsp:nvSpPr>
      <dsp:spPr>
        <a:xfrm>
          <a:off x="1789394" y="246320"/>
          <a:ext cx="2956326" cy="147816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ka-GE" sz="1500" kern="1200" dirty="0" smtClean="0"/>
            <a:t>შეურაცხაობა</a:t>
          </a:r>
          <a:endParaRPr lang="en-US" sz="1500" kern="1200" dirty="0"/>
        </a:p>
      </dsp:txBody>
      <dsp:txXfrm>
        <a:off x="1789394" y="246320"/>
        <a:ext cx="2956326" cy="1478163"/>
      </dsp:txXfrm>
    </dsp:sp>
    <dsp:sp modelId="{3E3FBA07-65D7-4CCB-9BAF-5CDDAB135914}">
      <dsp:nvSpPr>
        <dsp:cNvPr id="0" name=""/>
        <dsp:cNvSpPr/>
      </dsp:nvSpPr>
      <dsp:spPr>
        <a:xfrm>
          <a:off x="817" y="2345311"/>
          <a:ext cx="2956326" cy="147816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ka-GE" sz="1500" kern="1200" dirty="0" smtClean="0"/>
            <a:t>ფსიქიკური ჯანმრთელობის პრობლემის გამო</a:t>
          </a:r>
          <a:endParaRPr lang="en-US" sz="1500" kern="1200" dirty="0"/>
        </a:p>
      </dsp:txBody>
      <dsp:txXfrm>
        <a:off x="817" y="2345311"/>
        <a:ext cx="2956326" cy="1478163"/>
      </dsp:txXfrm>
    </dsp:sp>
    <dsp:sp modelId="{4DF68F3C-2846-4A97-911B-AF796B4CF55E}">
      <dsp:nvSpPr>
        <dsp:cNvPr id="0" name=""/>
        <dsp:cNvSpPr/>
      </dsp:nvSpPr>
      <dsp:spPr>
        <a:xfrm>
          <a:off x="739898" y="4444303"/>
          <a:ext cx="2956326" cy="1478163"/>
        </a:xfrm>
        <a:prstGeom prst="rect">
          <a:avLst/>
        </a:prstGeom>
        <a:solidFill>
          <a:schemeClr val="lt1"/>
        </a:solidFill>
        <a:ln w="12700" cap="flat" cmpd="sng" algn="ctr">
          <a:solidFill>
            <a:schemeClr val="accent5"/>
          </a:solidFill>
          <a:prstDash val="solid"/>
          <a:miter lim="800000"/>
        </a:ln>
        <a:effectLst/>
      </dsp:spPr>
      <dsp:style>
        <a:lnRef idx="2">
          <a:schemeClr val="accent5"/>
        </a:lnRef>
        <a:fillRef idx="1">
          <a:schemeClr val="lt1"/>
        </a:fillRef>
        <a:effectRef idx="0">
          <a:schemeClr val="accent5"/>
        </a:effectRef>
        <a:fontRef idx="minor">
          <a:schemeClr val="dk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ka-GE" sz="1500" kern="1200" dirty="0" smtClean="0"/>
            <a:t>ფასდება </a:t>
          </a:r>
          <a:r>
            <a:rPr lang="ka-GE" sz="1500" b="1" kern="1200" dirty="0" smtClean="0"/>
            <a:t>ინდივიდუალურად</a:t>
          </a:r>
          <a:r>
            <a:rPr lang="ka-GE" sz="1500" kern="1200" dirty="0" smtClean="0"/>
            <a:t>- სამედიცინო-ფსიქოლოგიურ მონაცემებზე დაყრდნობით</a:t>
          </a:r>
          <a:endParaRPr lang="en-US" sz="1500" kern="1200" dirty="0"/>
        </a:p>
      </dsp:txBody>
      <dsp:txXfrm>
        <a:off x="739898" y="4444303"/>
        <a:ext cx="2956326" cy="1478163"/>
      </dsp:txXfrm>
    </dsp:sp>
    <dsp:sp modelId="{2DF4E90B-199F-4893-8567-D3A91DCE6623}">
      <dsp:nvSpPr>
        <dsp:cNvPr id="0" name=""/>
        <dsp:cNvSpPr/>
      </dsp:nvSpPr>
      <dsp:spPr>
        <a:xfrm>
          <a:off x="3577972" y="2345311"/>
          <a:ext cx="2956326" cy="147816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ka-GE" sz="1500" kern="1200" dirty="0" smtClean="0"/>
            <a:t>ასაკის გამო</a:t>
          </a:r>
          <a:endParaRPr lang="en-US" sz="1500" kern="1200" dirty="0"/>
        </a:p>
      </dsp:txBody>
      <dsp:txXfrm>
        <a:off x="3577972" y="2345311"/>
        <a:ext cx="2956326" cy="1478163"/>
      </dsp:txXfrm>
    </dsp:sp>
    <dsp:sp modelId="{400D3D11-2079-4A80-AA50-5C7557AE5B76}">
      <dsp:nvSpPr>
        <dsp:cNvPr id="0" name=""/>
        <dsp:cNvSpPr/>
      </dsp:nvSpPr>
      <dsp:spPr>
        <a:xfrm>
          <a:off x="4317053" y="4444303"/>
          <a:ext cx="2956326" cy="1478163"/>
        </a:xfrm>
        <a:prstGeom prst="rect">
          <a:avLst/>
        </a:prstGeom>
        <a:solidFill>
          <a:schemeClr val="lt1"/>
        </a:solidFill>
        <a:ln w="12700" cap="flat" cmpd="sng" algn="ctr">
          <a:solidFill>
            <a:schemeClr val="accent5"/>
          </a:solidFill>
          <a:prstDash val="solid"/>
          <a:miter lim="800000"/>
        </a:ln>
        <a:effectLst/>
      </dsp:spPr>
      <dsp:style>
        <a:lnRef idx="2">
          <a:schemeClr val="accent5"/>
        </a:lnRef>
        <a:fillRef idx="1">
          <a:schemeClr val="lt1"/>
        </a:fillRef>
        <a:effectRef idx="0">
          <a:schemeClr val="accent5"/>
        </a:effectRef>
        <a:fontRef idx="minor">
          <a:schemeClr val="dk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ka-GE" sz="1500" kern="1200" dirty="0" smtClean="0"/>
            <a:t>ფასდება </a:t>
          </a:r>
          <a:r>
            <a:rPr lang="ka-GE" sz="1500" b="1" kern="1200" dirty="0" smtClean="0"/>
            <a:t>ქრონოლოგიურ ასაკზე </a:t>
          </a:r>
          <a:r>
            <a:rPr lang="ka-GE" sz="1500" kern="1200" dirty="0" smtClean="0"/>
            <a:t>დაყრდნობით-პოზიტიურ სამართლებრივად</a:t>
          </a:r>
          <a:endParaRPr lang="en-US" sz="1500" kern="1200" dirty="0"/>
        </a:p>
      </dsp:txBody>
      <dsp:txXfrm>
        <a:off x="4317053" y="4444303"/>
        <a:ext cx="2956326" cy="1478163"/>
      </dsp:txXfrm>
    </dsp:sp>
    <dsp:sp modelId="{391DED28-71CD-4650-8991-6F6E00E467B4}">
      <dsp:nvSpPr>
        <dsp:cNvPr id="0" name=""/>
        <dsp:cNvSpPr/>
      </dsp:nvSpPr>
      <dsp:spPr>
        <a:xfrm>
          <a:off x="5366549" y="246320"/>
          <a:ext cx="2956326" cy="1478163"/>
        </a:xfrm>
        <a:prstGeom prst="rect">
          <a:avLst/>
        </a:prstGeom>
        <a:solidFill>
          <a:schemeClr val="lt1"/>
        </a:solidFill>
        <a:ln w="12700" cap="flat" cmpd="sng" algn="ctr">
          <a:solidFill>
            <a:schemeClr val="accent5"/>
          </a:solidFill>
          <a:prstDash val="solid"/>
          <a:miter lim="800000"/>
        </a:ln>
        <a:effectLst/>
      </dsp:spPr>
      <dsp:style>
        <a:lnRef idx="2">
          <a:schemeClr val="accent5"/>
        </a:lnRef>
        <a:fillRef idx="1">
          <a:schemeClr val="lt1"/>
        </a:fillRef>
        <a:effectRef idx="0">
          <a:schemeClr val="accent5"/>
        </a:effectRef>
        <a:fontRef idx="minor">
          <a:schemeClr val="dk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ka-GE" sz="1500" b="1" kern="1200" dirty="0" smtClean="0"/>
            <a:t>ინტელელექტუალური კომპონენტი </a:t>
          </a:r>
          <a:r>
            <a:rPr lang="ka-GE" sz="1500" kern="1200" dirty="0" smtClean="0"/>
            <a:t>- იცის, რომ ქმედება მართლსაწინააღმდეგოა და შეუძლია ქმედების შედეგების გაცნობიერება</a:t>
          </a:r>
          <a:endParaRPr lang="en-US" sz="1500" kern="1200" dirty="0"/>
        </a:p>
      </dsp:txBody>
      <dsp:txXfrm>
        <a:off x="5366549" y="246320"/>
        <a:ext cx="2956326" cy="1478163"/>
      </dsp:txXfrm>
    </dsp:sp>
    <dsp:sp modelId="{D577FB8A-1FDE-4B14-80F1-0BFC6DF714B3}">
      <dsp:nvSpPr>
        <dsp:cNvPr id="0" name=""/>
        <dsp:cNvSpPr/>
      </dsp:nvSpPr>
      <dsp:spPr>
        <a:xfrm>
          <a:off x="8943704" y="246320"/>
          <a:ext cx="2956326" cy="1478163"/>
        </a:xfrm>
        <a:prstGeom prst="rect">
          <a:avLst/>
        </a:prstGeom>
        <a:solidFill>
          <a:schemeClr val="lt1"/>
        </a:solidFill>
        <a:ln w="12700" cap="flat" cmpd="sng" algn="ctr">
          <a:solidFill>
            <a:schemeClr val="accent5"/>
          </a:solidFill>
          <a:prstDash val="solid"/>
          <a:miter lim="800000"/>
        </a:ln>
        <a:effectLst/>
      </dsp:spPr>
      <dsp:style>
        <a:lnRef idx="2">
          <a:schemeClr val="accent5"/>
        </a:lnRef>
        <a:fillRef idx="1">
          <a:schemeClr val="lt1"/>
        </a:fillRef>
        <a:effectRef idx="0">
          <a:schemeClr val="accent5"/>
        </a:effectRef>
        <a:fontRef idx="minor">
          <a:schemeClr val="dk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ka-GE" sz="1500" b="1" kern="1200" dirty="0" smtClean="0"/>
            <a:t>ემოციური (ვოლიტატური კომპონენტი) </a:t>
          </a:r>
          <a:r>
            <a:rPr lang="ka-GE" sz="1500" kern="1200" dirty="0" smtClean="0"/>
            <a:t>-შეუძლია საკუთარი ქცევის კონტროლი-საკუთარი „ქცევის ხელმძღვანელობა“</a:t>
          </a:r>
        </a:p>
        <a:p>
          <a:pPr lvl="0" algn="ctr" defTabSz="666750">
            <a:lnSpc>
              <a:spcPct val="90000"/>
            </a:lnSpc>
            <a:spcBef>
              <a:spcPct val="0"/>
            </a:spcBef>
            <a:spcAft>
              <a:spcPct val="35000"/>
            </a:spcAft>
          </a:pPr>
          <a:endParaRPr lang="en-US" sz="1500" kern="1200" dirty="0"/>
        </a:p>
      </dsp:txBody>
      <dsp:txXfrm>
        <a:off x="8943704" y="246320"/>
        <a:ext cx="2956326" cy="147816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C5DA973-DFB7-4A9E-8AE9-3EFA8030AD7E}">
      <dsp:nvSpPr>
        <dsp:cNvPr id="0" name=""/>
        <dsp:cNvSpPr/>
      </dsp:nvSpPr>
      <dsp:spPr>
        <a:xfrm>
          <a:off x="1688696" y="0"/>
          <a:ext cx="2818097" cy="1250826"/>
        </a:xfrm>
        <a:prstGeom prst="roundRect">
          <a:avLst>
            <a:gd name="adj" fmla="val 10000"/>
          </a:avLst>
        </a:prstGeom>
        <a:solidFill>
          <a:schemeClr val="accent5">
            <a:tint val="40000"/>
            <a:alpha val="90000"/>
            <a:hueOff val="0"/>
            <a:satOff val="0"/>
            <a:lumOff val="0"/>
            <a:alphaOff val="0"/>
          </a:schemeClr>
        </a:solidFill>
        <a:ln w="12700" cap="flat" cmpd="sng" algn="ctr">
          <a:solidFill>
            <a:schemeClr val="accent5">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ka-GE" sz="1600" b="1" kern="1200" dirty="0" smtClean="0"/>
            <a:t>კოგნიტური კონტროლის სისტემა</a:t>
          </a:r>
          <a:r>
            <a:rPr lang="ka-GE" sz="1600" kern="1200" dirty="0" smtClean="0"/>
            <a:t>-</a:t>
          </a:r>
          <a:r>
            <a:rPr lang="ka-GE" sz="1600" i="1" kern="1200" dirty="0" smtClean="0"/>
            <a:t>პრეფრონტალური კორტექსი</a:t>
          </a:r>
          <a:endParaRPr lang="en-US" sz="1600" i="1" kern="1200" dirty="0"/>
        </a:p>
      </dsp:txBody>
      <dsp:txXfrm>
        <a:off x="1725331" y="36635"/>
        <a:ext cx="2744827" cy="1177556"/>
      </dsp:txXfrm>
    </dsp:sp>
    <dsp:sp modelId="{17C7B3B0-6F60-41B2-9A6E-B5F10A523828}">
      <dsp:nvSpPr>
        <dsp:cNvPr id="0" name=""/>
        <dsp:cNvSpPr/>
      </dsp:nvSpPr>
      <dsp:spPr>
        <a:xfrm>
          <a:off x="4821403" y="0"/>
          <a:ext cx="3056980" cy="1250826"/>
        </a:xfrm>
        <a:prstGeom prst="roundRect">
          <a:avLst>
            <a:gd name="adj" fmla="val 10000"/>
          </a:avLst>
        </a:prstGeom>
        <a:solidFill>
          <a:schemeClr val="accent5">
            <a:tint val="40000"/>
            <a:alpha val="90000"/>
            <a:hueOff val="-2463918"/>
            <a:satOff val="-4272"/>
            <a:lumOff val="-430"/>
            <a:alphaOff val="0"/>
          </a:schemeClr>
        </a:solidFill>
        <a:ln w="12700" cap="flat" cmpd="sng" algn="ctr">
          <a:solidFill>
            <a:schemeClr val="accent5">
              <a:tint val="40000"/>
              <a:alpha val="90000"/>
              <a:hueOff val="-2463918"/>
              <a:satOff val="-4272"/>
              <a:lumOff val="-43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ka-GE" sz="1600" b="1" kern="1200" dirty="0" smtClean="0"/>
            <a:t>სოციოემოციური სისტემა-</a:t>
          </a:r>
          <a:r>
            <a:rPr lang="ka-GE" sz="1600" b="0" i="1" kern="1200" dirty="0" smtClean="0"/>
            <a:t>ლიმბური და პარალიმბური სისტემა</a:t>
          </a:r>
          <a:endParaRPr lang="en-US" sz="1600" b="0" i="1" kern="1200" dirty="0"/>
        </a:p>
      </dsp:txBody>
      <dsp:txXfrm>
        <a:off x="4858038" y="36635"/>
        <a:ext cx="2983710" cy="1177556"/>
      </dsp:txXfrm>
    </dsp:sp>
    <dsp:sp modelId="{898E1522-1257-473F-B0F3-ACE6494E9FCA}">
      <dsp:nvSpPr>
        <dsp:cNvPr id="0" name=""/>
        <dsp:cNvSpPr/>
      </dsp:nvSpPr>
      <dsp:spPr>
        <a:xfrm>
          <a:off x="4314480" y="5316013"/>
          <a:ext cx="938119" cy="938119"/>
        </a:xfrm>
        <a:prstGeom prst="triangle">
          <a:avLst/>
        </a:prstGeom>
        <a:solidFill>
          <a:schemeClr val="accent5">
            <a:tint val="40000"/>
            <a:alpha val="90000"/>
            <a:hueOff val="-4927837"/>
            <a:satOff val="-8544"/>
            <a:lumOff val="-859"/>
            <a:alphaOff val="0"/>
          </a:schemeClr>
        </a:solidFill>
        <a:ln w="12700" cap="flat" cmpd="sng" algn="ctr">
          <a:solidFill>
            <a:schemeClr val="accent5">
              <a:tint val="40000"/>
              <a:alpha val="90000"/>
              <a:hueOff val="-4927837"/>
              <a:satOff val="-8544"/>
              <a:lumOff val="-859"/>
              <a:alphaOff val="0"/>
            </a:schemeClr>
          </a:solidFill>
          <a:prstDash val="solid"/>
          <a:miter lim="800000"/>
        </a:ln>
        <a:effectLst/>
      </dsp:spPr>
      <dsp:style>
        <a:lnRef idx="2">
          <a:scrgbClr r="0" g="0" b="0"/>
        </a:lnRef>
        <a:fillRef idx="1">
          <a:scrgbClr r="0" g="0" b="0"/>
        </a:fillRef>
        <a:effectRef idx="0">
          <a:scrgbClr r="0" g="0" b="0"/>
        </a:effectRef>
        <a:fontRef idx="minor"/>
      </dsp:style>
    </dsp:sp>
    <dsp:sp modelId="{130DD458-6C0A-4912-8418-664C28C7F380}">
      <dsp:nvSpPr>
        <dsp:cNvPr id="0" name=""/>
        <dsp:cNvSpPr/>
      </dsp:nvSpPr>
      <dsp:spPr>
        <a:xfrm rot="240000">
          <a:off x="1968320" y="4914018"/>
          <a:ext cx="5630438" cy="393718"/>
        </a:xfrm>
        <a:prstGeom prst="rect">
          <a:avLst/>
        </a:prstGeom>
        <a:solidFill>
          <a:schemeClr val="accent5">
            <a:tint val="40000"/>
            <a:alpha val="90000"/>
            <a:hueOff val="-7391755"/>
            <a:satOff val="-12816"/>
            <a:lumOff val="-1289"/>
            <a:alphaOff val="0"/>
          </a:schemeClr>
        </a:solidFill>
        <a:ln w="12700" cap="flat" cmpd="sng" algn="ctr">
          <a:solidFill>
            <a:schemeClr val="accent5">
              <a:tint val="40000"/>
              <a:alpha val="90000"/>
              <a:hueOff val="-7391755"/>
              <a:satOff val="-12816"/>
              <a:lumOff val="-1289"/>
              <a:alphaOff val="0"/>
            </a:schemeClr>
          </a:solidFill>
          <a:prstDash val="solid"/>
          <a:miter lim="800000"/>
        </a:ln>
        <a:effectLst/>
      </dsp:spPr>
      <dsp:style>
        <a:lnRef idx="2">
          <a:scrgbClr r="0" g="0" b="0"/>
        </a:lnRef>
        <a:fillRef idx="1">
          <a:scrgbClr r="0" g="0" b="0"/>
        </a:fillRef>
        <a:effectRef idx="0">
          <a:scrgbClr r="0" g="0" b="0"/>
        </a:effectRef>
        <a:fontRef idx="minor"/>
      </dsp:style>
    </dsp:sp>
    <dsp:sp modelId="{7EE49B91-770E-47F0-B3D7-B62A32B10CBC}">
      <dsp:nvSpPr>
        <dsp:cNvPr id="0" name=""/>
        <dsp:cNvSpPr/>
      </dsp:nvSpPr>
      <dsp:spPr>
        <a:xfrm rot="240000">
          <a:off x="5016754" y="3952851"/>
          <a:ext cx="2910802" cy="1000182"/>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ka-GE" sz="1400" kern="1200" dirty="0" smtClean="0"/>
            <a:t>იზრდება სარისკო ქცევა</a:t>
          </a:r>
          <a:endParaRPr lang="en-US" sz="1400" kern="1200" dirty="0"/>
        </a:p>
      </dsp:txBody>
      <dsp:txXfrm>
        <a:off x="5065579" y="4001676"/>
        <a:ext cx="2813152" cy="902532"/>
      </dsp:txXfrm>
    </dsp:sp>
    <dsp:sp modelId="{C9508FBC-7479-42AA-9C00-D1E9C392FA8D}">
      <dsp:nvSpPr>
        <dsp:cNvPr id="0" name=""/>
        <dsp:cNvSpPr/>
      </dsp:nvSpPr>
      <dsp:spPr>
        <a:xfrm rot="240000">
          <a:off x="5132872" y="2824672"/>
          <a:ext cx="2841173" cy="1005051"/>
        </a:xfrm>
        <a:prstGeom prst="roundRect">
          <a:avLst/>
        </a:prstGeom>
        <a:solidFill>
          <a:schemeClr val="accent5">
            <a:hueOff val="-1838336"/>
            <a:satOff val="-2557"/>
            <a:lumOff val="-98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ka-GE" sz="1400" kern="1200" dirty="0" smtClean="0"/>
            <a:t>დოფამინი ხელს უწყობს სიამოვნების/ჯილდოს მიღებისკენ სწრაფვას</a:t>
          </a:r>
          <a:endParaRPr lang="en-US" sz="1400" kern="1200" dirty="0"/>
        </a:p>
      </dsp:txBody>
      <dsp:txXfrm>
        <a:off x="5181935" y="2873735"/>
        <a:ext cx="2743047" cy="906925"/>
      </dsp:txXfrm>
    </dsp:sp>
    <dsp:sp modelId="{79A22D7A-0A99-4495-BE97-DAF61817D195}">
      <dsp:nvSpPr>
        <dsp:cNvPr id="0" name=""/>
        <dsp:cNvSpPr/>
      </dsp:nvSpPr>
      <dsp:spPr>
        <a:xfrm rot="240000">
          <a:off x="5195206" y="1723121"/>
          <a:ext cx="2817606" cy="1006699"/>
        </a:xfrm>
        <a:prstGeom prst="roundRect">
          <a:avLst/>
        </a:prstGeom>
        <a:solidFill>
          <a:schemeClr val="accent5">
            <a:hueOff val="-3676672"/>
            <a:satOff val="-5114"/>
            <a:lumOff val="-196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ka-GE" sz="1400" kern="1200" dirty="0" smtClean="0"/>
            <a:t>იზრდება დოფამინერგული აქტივობა </a:t>
          </a:r>
          <a:r>
            <a:rPr lang="ka-GE" sz="1400" b="1" kern="1200" dirty="0" smtClean="0"/>
            <a:t>ადრეული მოზარდობისა და შუა მოზარდობის პერიოდში</a:t>
          </a:r>
          <a:endParaRPr lang="en-US" sz="1400" b="1" kern="1200" dirty="0"/>
        </a:p>
      </dsp:txBody>
      <dsp:txXfrm>
        <a:off x="5244349" y="1772264"/>
        <a:ext cx="2719320" cy="908413"/>
      </dsp:txXfrm>
    </dsp:sp>
    <dsp:sp modelId="{D33ED2C3-8DAC-48C2-924D-DB8AE2277D83}">
      <dsp:nvSpPr>
        <dsp:cNvPr id="0" name=""/>
        <dsp:cNvSpPr/>
      </dsp:nvSpPr>
      <dsp:spPr>
        <a:xfrm rot="240000">
          <a:off x="1793824" y="3727846"/>
          <a:ext cx="2914905" cy="999895"/>
        </a:xfrm>
        <a:prstGeom prst="roundRect">
          <a:avLst/>
        </a:prstGeom>
        <a:solidFill>
          <a:schemeClr val="accent5">
            <a:hueOff val="-5515009"/>
            <a:satOff val="-7671"/>
            <a:lumOff val="-294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ka-GE" sz="1300" kern="1200" dirty="0" smtClean="0"/>
            <a:t>ხელს უწყობს აღმასრულებელი ფუნქციების განვითარებას-შეკავება, დაგეგმვა, რისკისა და ჯილდოს სეფასება</a:t>
          </a:r>
          <a:endParaRPr lang="en-US" sz="1300" kern="1200" dirty="0"/>
        </a:p>
      </dsp:txBody>
      <dsp:txXfrm>
        <a:off x="1842635" y="3776657"/>
        <a:ext cx="2817283" cy="902273"/>
      </dsp:txXfrm>
    </dsp:sp>
    <dsp:sp modelId="{D910B5F5-12A4-4165-A2B2-0E8EDF41F449}">
      <dsp:nvSpPr>
        <dsp:cNvPr id="0" name=""/>
        <dsp:cNvSpPr/>
      </dsp:nvSpPr>
      <dsp:spPr>
        <a:xfrm rot="240000">
          <a:off x="1866828" y="2551114"/>
          <a:ext cx="2931504" cy="1101870"/>
        </a:xfrm>
        <a:prstGeom prst="roundRect">
          <a:avLst/>
        </a:prstGeom>
        <a:solidFill>
          <a:schemeClr val="accent5">
            <a:hueOff val="-7353344"/>
            <a:satOff val="-10228"/>
            <a:lumOff val="-392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ka-GE" sz="1200" kern="1200" dirty="0" smtClean="0"/>
            <a:t>კორტიკული და სუბკორტიკული კოორდინაცია, აკავშირებს </a:t>
          </a:r>
          <a:r>
            <a:rPr lang="ka-GE" sz="1200" b="1" kern="1200" dirty="0" smtClean="0"/>
            <a:t>აფექტსა და კოგნიციას</a:t>
          </a:r>
          <a:r>
            <a:rPr lang="ka-GE" sz="1200" kern="1200" dirty="0" smtClean="0"/>
            <a:t>. ყალიბდება </a:t>
          </a:r>
          <a:r>
            <a:rPr lang="ka-GE" sz="1200" b="1" kern="1200" dirty="0" smtClean="0"/>
            <a:t>გვიან მოზარდობასა და ადრეულ მოწიფულობაში </a:t>
          </a:r>
          <a:r>
            <a:rPr lang="ka-GE" sz="1200" b="1" kern="1200" dirty="0" smtClean="0">
              <a:solidFill>
                <a:srgbClr val="C00000"/>
              </a:solidFill>
            </a:rPr>
            <a:t>(?)</a:t>
          </a:r>
          <a:endParaRPr lang="en-US" sz="1200" b="1" kern="1200" dirty="0">
            <a:solidFill>
              <a:srgbClr val="C00000"/>
            </a:solidFill>
          </a:endParaRPr>
        </a:p>
      </dsp:txBody>
      <dsp:txXfrm>
        <a:off x="1920617" y="2604903"/>
        <a:ext cx="2823926" cy="99429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95B9577-1B75-434E-8305-F21317030ECE}">
      <dsp:nvSpPr>
        <dsp:cNvPr id="0" name=""/>
        <dsp:cNvSpPr/>
      </dsp:nvSpPr>
      <dsp:spPr>
        <a:xfrm>
          <a:off x="5257800" y="571157"/>
          <a:ext cx="2069649" cy="718390"/>
        </a:xfrm>
        <a:custGeom>
          <a:avLst/>
          <a:gdLst/>
          <a:ahLst/>
          <a:cxnLst/>
          <a:rect l="0" t="0" r="0" b="0"/>
          <a:pathLst>
            <a:path>
              <a:moveTo>
                <a:pt x="0" y="0"/>
              </a:moveTo>
              <a:lnTo>
                <a:pt x="0" y="359195"/>
              </a:lnTo>
              <a:lnTo>
                <a:pt x="2069649" y="359195"/>
              </a:lnTo>
              <a:lnTo>
                <a:pt x="2069649" y="71839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49EDCB6-C703-4B0E-BAB6-19A962E4FE81}">
      <dsp:nvSpPr>
        <dsp:cNvPr id="0" name=""/>
        <dsp:cNvSpPr/>
      </dsp:nvSpPr>
      <dsp:spPr>
        <a:xfrm>
          <a:off x="1819787" y="3000001"/>
          <a:ext cx="1430281" cy="1576579"/>
        </a:xfrm>
        <a:custGeom>
          <a:avLst/>
          <a:gdLst/>
          <a:ahLst/>
          <a:cxnLst/>
          <a:rect l="0" t="0" r="0" b="0"/>
          <a:pathLst>
            <a:path>
              <a:moveTo>
                <a:pt x="0" y="0"/>
              </a:moveTo>
              <a:lnTo>
                <a:pt x="0" y="1576579"/>
              </a:lnTo>
              <a:lnTo>
                <a:pt x="1430281" y="1576579"/>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530C708-E42F-4368-AA91-81AAE70A8142}">
      <dsp:nvSpPr>
        <dsp:cNvPr id="0" name=""/>
        <dsp:cNvSpPr/>
      </dsp:nvSpPr>
      <dsp:spPr>
        <a:xfrm>
          <a:off x="3188150" y="571157"/>
          <a:ext cx="2069649" cy="718390"/>
        </a:xfrm>
        <a:custGeom>
          <a:avLst/>
          <a:gdLst/>
          <a:ahLst/>
          <a:cxnLst/>
          <a:rect l="0" t="0" r="0" b="0"/>
          <a:pathLst>
            <a:path>
              <a:moveTo>
                <a:pt x="2069649" y="0"/>
              </a:moveTo>
              <a:lnTo>
                <a:pt x="2069649" y="359195"/>
              </a:lnTo>
              <a:lnTo>
                <a:pt x="0" y="359195"/>
              </a:lnTo>
              <a:lnTo>
                <a:pt x="0" y="71839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88E238A-56C3-40E5-A6D0-9AB9D3826FF7}">
      <dsp:nvSpPr>
        <dsp:cNvPr id="0" name=""/>
        <dsp:cNvSpPr/>
      </dsp:nvSpPr>
      <dsp:spPr>
        <a:xfrm>
          <a:off x="3547346" y="2961"/>
          <a:ext cx="3420907" cy="568195"/>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ka-GE" sz="1800" b="1" kern="1200" dirty="0" smtClean="0"/>
            <a:t>სამართლებრივი გასაკიცხაობის შემსუბუქება</a:t>
          </a:r>
          <a:endParaRPr lang="en-US" sz="1800" b="1" kern="1200" dirty="0"/>
        </a:p>
      </dsp:txBody>
      <dsp:txXfrm>
        <a:off x="3547346" y="2961"/>
        <a:ext cx="3420907" cy="568195"/>
      </dsp:txXfrm>
    </dsp:sp>
    <dsp:sp modelId="{C728856F-2FF8-4DAC-B5A7-7ED389BEB33B}">
      <dsp:nvSpPr>
        <dsp:cNvPr id="0" name=""/>
        <dsp:cNvSpPr/>
      </dsp:nvSpPr>
      <dsp:spPr>
        <a:xfrm>
          <a:off x="1477697" y="1289548"/>
          <a:ext cx="3420907" cy="1710453"/>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ka-GE" sz="1600" kern="1200" dirty="0" smtClean="0"/>
            <a:t>ადამიანები, რომელთა განსჯის უნარი მნიშვნელოვნად დარღვეულია, რასაც წვლილი შეაქვს მათ მიერ ქცევის განხორციელების შესახებ გადაწყვეტილების მიღებაში </a:t>
          </a:r>
          <a:endParaRPr lang="en-US" sz="1600" kern="1200" dirty="0"/>
        </a:p>
      </dsp:txBody>
      <dsp:txXfrm>
        <a:off x="1477697" y="1289548"/>
        <a:ext cx="3420907" cy="1710453"/>
      </dsp:txXfrm>
    </dsp:sp>
    <dsp:sp modelId="{01CCBB3F-C8E2-47BC-935E-C14539327C55}">
      <dsp:nvSpPr>
        <dsp:cNvPr id="0" name=""/>
        <dsp:cNvSpPr/>
      </dsp:nvSpPr>
      <dsp:spPr>
        <a:xfrm>
          <a:off x="3250069" y="3721354"/>
          <a:ext cx="3420907" cy="1710453"/>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ka-GE" sz="1100" kern="1200" dirty="0" smtClean="0"/>
            <a:t>კოგნიტური კონტროლის სისტემის მოუმწიფებლობა (აფექტისა და კოგნიციის დაკავშირება):</a:t>
          </a:r>
        </a:p>
        <a:p>
          <a:pPr lvl="0" algn="ctr" defTabSz="488950">
            <a:lnSpc>
              <a:spcPct val="90000"/>
            </a:lnSpc>
            <a:spcBef>
              <a:spcPct val="0"/>
            </a:spcBef>
            <a:spcAft>
              <a:spcPct val="35000"/>
            </a:spcAft>
          </a:pPr>
          <a:r>
            <a:rPr lang="ka-GE" sz="1100" kern="1200" dirty="0" smtClean="0"/>
            <a:t>თანატოლთა ზეგავლენა</a:t>
          </a:r>
        </a:p>
        <a:p>
          <a:pPr lvl="0" algn="ctr" defTabSz="488950">
            <a:lnSpc>
              <a:spcPct val="90000"/>
            </a:lnSpc>
            <a:spcBef>
              <a:spcPct val="0"/>
            </a:spcBef>
            <a:spcAft>
              <a:spcPct val="35000"/>
            </a:spcAft>
          </a:pPr>
          <a:r>
            <a:rPr lang="ka-GE" sz="1100" kern="1200" dirty="0" smtClean="0"/>
            <a:t>ჯილდოს მიმართ სენსიტიურობა</a:t>
          </a:r>
        </a:p>
        <a:p>
          <a:pPr lvl="0" algn="ctr" defTabSz="488950">
            <a:lnSpc>
              <a:spcPct val="90000"/>
            </a:lnSpc>
            <a:spcBef>
              <a:spcPct val="0"/>
            </a:spcBef>
            <a:spcAft>
              <a:spcPct val="35000"/>
            </a:spcAft>
          </a:pPr>
          <a:r>
            <a:rPr lang="ka-GE" sz="1100" kern="1200" dirty="0" smtClean="0"/>
            <a:t>მომავლის პერსპექტივა</a:t>
          </a:r>
        </a:p>
        <a:p>
          <a:pPr lvl="0" algn="ctr" defTabSz="488950">
            <a:lnSpc>
              <a:spcPct val="90000"/>
            </a:lnSpc>
            <a:spcBef>
              <a:spcPct val="0"/>
            </a:spcBef>
            <a:spcAft>
              <a:spcPct val="35000"/>
            </a:spcAft>
          </a:pPr>
          <a:r>
            <a:rPr lang="ka-GE" sz="1100" kern="1200" dirty="0" smtClean="0"/>
            <a:t>თვითრეგულაცია</a:t>
          </a:r>
        </a:p>
        <a:p>
          <a:pPr lvl="0" algn="ctr" defTabSz="488950">
            <a:lnSpc>
              <a:spcPct val="90000"/>
            </a:lnSpc>
            <a:spcBef>
              <a:spcPct val="0"/>
            </a:spcBef>
            <a:spcAft>
              <a:spcPct val="35000"/>
            </a:spcAft>
          </a:pPr>
          <a:endParaRPr lang="ka-GE" sz="1100" kern="1200" dirty="0" smtClean="0"/>
        </a:p>
      </dsp:txBody>
      <dsp:txXfrm>
        <a:off x="3250069" y="3721354"/>
        <a:ext cx="3420907" cy="1710453"/>
      </dsp:txXfrm>
    </dsp:sp>
    <dsp:sp modelId="{833C3AFA-15D7-4BB2-B012-EA5E3D45EF55}">
      <dsp:nvSpPr>
        <dsp:cNvPr id="0" name=""/>
        <dsp:cNvSpPr/>
      </dsp:nvSpPr>
      <dsp:spPr>
        <a:xfrm>
          <a:off x="5616995" y="1289548"/>
          <a:ext cx="3420907" cy="1710453"/>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ka-GE" sz="1600" kern="1200" dirty="0" smtClean="0"/>
            <a:t>ადამიანები, რომლებიც მოქმედებენ გარემო პირობების ძლიერი ზეგავლენით</a:t>
          </a:r>
          <a:endParaRPr lang="en-US" sz="1600" kern="1200" dirty="0"/>
        </a:p>
      </dsp:txBody>
      <dsp:txXfrm>
        <a:off x="5616995" y="1289548"/>
        <a:ext cx="3420907" cy="1710453"/>
      </dsp:txXfrm>
    </dsp:sp>
  </dsp:spTree>
</dsp:drawing>
</file>

<file path=ppt/diagrams/layout1.xml><?xml version="1.0" encoding="utf-8"?>
<dgm:layoutDef xmlns:dgm="http://schemas.openxmlformats.org/drawingml/2006/diagram" xmlns:a="http://schemas.openxmlformats.org/drawingml/2006/main" uniqueId="urn:microsoft.com/office/officeart/2008/layout/HalfCircleOrganizationChart">
  <dgm:title val=""/>
  <dgm:desc val=""/>
  <dgm:catLst>
    <dgm:cat type="hierarchy" pri="1500"/>
  </dgm:catLst>
  <dgm:sampData>
    <dgm:dataModel>
      <dgm:ptLst>
        <dgm:pt modelId="0" type="doc"/>
        <dgm:pt modelId="1">
          <dgm:prSet phldr="1"/>
        </dgm:pt>
        <dgm:pt modelId="11" type="asst">
          <dgm:prSet phldr="1"/>
        </dgm:pt>
        <dgm:pt modelId="12">
          <dgm:prSet phldr="1"/>
        </dgm:pt>
        <dgm:pt modelId="13">
          <dgm:prSet phldr="1"/>
        </dgm:pt>
        <dgm:pt modelId="14">
          <dgm:prSet phldr="1"/>
        </dgm:pt>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type="asst">
          <dgm:prSet phldr="1"/>
        </dgm:pt>
        <dgm:pt modelId="12">
          <dgm:prSet phldr="1"/>
        </dgm:pt>
        <dgm:pt modelId="13">
          <dgm:prSet phldr="1"/>
        </dgm:pt>
        <dgm:pt modelId="14">
          <dgm:prSet phldr="1"/>
        </dgm:pt>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Name0">
    <dgm:varLst>
      <dgm:orgChart val="1"/>
      <dgm:chPref val="1"/>
      <dgm:dir/>
      <dgm:animOne val="branch"/>
      <dgm:animLvl val="lvl"/>
      <dgm:resizeHandles/>
    </dgm:varLst>
    <dgm:choose name="Name1">
      <dgm:if name="Name2" func="var" arg="dir" op="equ" val="norm">
        <dgm:alg type="hierChild">
          <dgm:param type="linDir" val="fromL"/>
        </dgm:alg>
      </dgm:if>
      <dgm:else name="Name3">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2" refType="w" fact="10"/>
      <dgm:constr type="h" for="des" forName="rootComposite2"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forEach name="Name4" axis="ch">
      <dgm:forEach name="Name5" axis="self" ptType="node">
        <dgm:layoutNode name="hierRoot1">
          <dgm:varLst>
            <dgm:hierBranch val="init"/>
          </dgm:varLst>
          <dgm:choose name="Name6">
            <dgm:if name="Name7" func="var" arg="hierBranch" op="equ" val="l">
              <dgm:alg type="hierRoot">
                <dgm:param type="hierAlign" val="tR"/>
              </dgm:alg>
              <dgm:constrLst>
                <dgm:constr type="alignOff" val="0.65"/>
              </dgm:constrLst>
            </dgm:if>
            <dgm:if name="Name8" func="var" arg="hierBranch" op="equ" val="r">
              <dgm:alg type="hierRoot">
                <dgm:param type="hierAlign" val="tL"/>
              </dgm:alg>
              <dgm:constrLst>
                <dgm:constr type="alignOff" val="0.65"/>
              </dgm:constrLst>
            </dgm:if>
            <dgm:if name="Name9" func="var" arg="hierBranch" op="equ" val="hang">
              <dgm:alg type="hierRoot"/>
              <dgm:constrLst>
                <dgm:constr type="alignOff" val="0.65"/>
              </dgm:constrLst>
            </dgm:if>
            <dgm:else name="Name10">
              <dgm:alg type="hierRoot"/>
              <dgm:constrLst>
                <dgm:constr type="alignOff"/>
                <dgm:constr type="bendDist" for="des" ptType="parTrans" refType="sp" fact="0.5"/>
              </dgm:constrLst>
            </dgm:else>
          </dgm:choose>
          <dgm:shape xmlns:r="http://schemas.openxmlformats.org/officeDocument/2006/relationships" r:blip="">
            <dgm:adjLst/>
          </dgm:shape>
          <dgm:presOf/>
          <dgm:layoutNode name="rootComposite1">
            <dgm:alg type="composite"/>
            <dgm:shape xmlns:r="http://schemas.openxmlformats.org/officeDocument/2006/relationships" r:blip="">
              <dgm:adjLst/>
            </dgm:shape>
            <dgm:presOf axis="self" ptType="node" cnt="1"/>
            <dgm:choose name="Name11">
              <dgm:if name="Name12" func="var" arg="hierBranch" op="equ" val="init">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if name="Name13" func="var" arg="hierBranch" op="equ" val="l">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if name="Name14" func="var" arg="hierBranch" op="equ" val="r">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else name="Name15">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else>
            </dgm:choose>
            <dgm:layoutNode name="rootText1"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1" styleLbl="parChTrans1D1" moveWith="rootText1">
              <dgm:alg type="sp"/>
              <dgm:shape xmlns:r="http://schemas.openxmlformats.org/officeDocument/2006/relationships" type="arc" r:blip="" zOrderOff="-2">
                <dgm:adjLst>
                  <dgm:adj idx="1" val="-140"/>
                  <dgm:adj idx="2" val="-40"/>
                </dgm:adjLst>
              </dgm:shape>
              <dgm:presOf/>
            </dgm:layoutNode>
            <dgm:layoutNode name="bottomArc1" styleLbl="parChTrans1D1" moveWith="rootText1">
              <dgm:alg type="sp"/>
              <dgm:shape xmlns:r="http://schemas.openxmlformats.org/officeDocument/2006/relationships" type="arc" r:blip="" zOrderOff="-2">
                <dgm:adjLst>
                  <dgm:adj idx="1" val="40"/>
                  <dgm:adj idx="2" val="140"/>
                </dgm:adjLst>
              </dgm:shape>
              <dgm:presOf/>
            </dgm:layoutNode>
            <dgm:layoutNode name="topConnNode1" moveWith="rootText1">
              <dgm:alg type="sp"/>
              <dgm:shape xmlns:r="http://schemas.openxmlformats.org/officeDocument/2006/relationships" type="rect" r:blip="" hideGeom="1">
                <dgm:adjLst/>
              </dgm:shape>
              <dgm:presOf axis="self" ptType="node" cnt="1"/>
            </dgm:layoutNode>
          </dgm:layoutNode>
          <dgm:layoutNode name="hierChild2">
            <dgm:choose name="Name16">
              <dgm:if name="Name17" func="var" arg="hierBranch" op="equ" val="l">
                <dgm:alg type="hierChild">
                  <dgm:param type="chAlign" val="r"/>
                  <dgm:param type="linDir" val="fromT"/>
                </dgm:alg>
              </dgm:if>
              <dgm:if name="Name18" func="var" arg="hierBranch" op="equ" val="r">
                <dgm:alg type="hierChild">
                  <dgm:param type="chAlign" val="l"/>
                  <dgm:param type="linDir" val="fromT"/>
                </dgm:alg>
              </dgm:if>
              <dgm:if name="Name19" func="var" arg="hierBranch" op="equ" val="hang">
                <dgm:choose name="Name20">
                  <dgm:if name="Name21" func="var" arg="dir" op="equ" val="norm">
                    <dgm:alg type="hierChild">
                      <dgm:param type="chAlign" val="l"/>
                      <dgm:param type="linDir" val="fromL"/>
                      <dgm:param type="secChAlign" val="t"/>
                      <dgm:param type="secLinDir" val="fromT"/>
                    </dgm:alg>
                  </dgm:if>
                  <dgm:else name="Name22">
                    <dgm:alg type="hierChild">
                      <dgm:param type="chAlign" val="l"/>
                      <dgm:param type="linDir" val="fromR"/>
                      <dgm:param type="secChAlign" val="t"/>
                      <dgm:param type="secLinDir" val="fromT"/>
                    </dgm:alg>
                  </dgm:else>
                </dgm:choose>
              </dgm:if>
              <dgm:else name="Name23">
                <dgm:choose name="Name24">
                  <dgm:if name="Name25" func="var" arg="dir" op="equ" val="norm">
                    <dgm:alg type="hierChild"/>
                  </dgm:if>
                  <dgm:else name="Name26">
                    <dgm:alg type="hierChild">
                      <dgm:param type="linDir" val="fromR"/>
                    </dgm:alg>
                  </dgm:else>
                </dgm:choose>
              </dgm:else>
            </dgm:choose>
            <dgm:shape xmlns:r="http://schemas.openxmlformats.org/officeDocument/2006/relationships" r:blip="">
              <dgm:adjLst/>
            </dgm:shape>
            <dgm:presOf/>
            <dgm:forEach name="rep2a" axis="ch" ptType="nonAsst">
              <dgm:forEach name="Name27" axis="precedSib" ptType="parTrans" st="-1" cnt="1">
                <dgm:layoutNode name="Name28">
                  <dgm:choose name="Name29">
                    <dgm:if name="Name30" func="var" arg="hierBranch" op="equ" val="std">
                      <dgm:choose name="Name31">
                        <dgm:if name="Name32"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33"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34">
                          <dgm:alg type="conn">
                            <dgm:param type="connRout" val="bend"/>
                            <dgm:param type="dim" val="1D"/>
                            <dgm:param type="endSty" val="noArr"/>
                            <dgm:param type="begPts" val="bCtr"/>
                            <dgm:param type="endPts" val="tCtr"/>
                            <dgm:param type="bendPt" val="end"/>
                            <dgm:param type="srcNode" val="bottomArc2"/>
                            <dgm:param type="dstNode" val="topArc2"/>
                          </dgm:alg>
                        </dgm:else>
                      </dgm:choose>
                    </dgm:if>
                    <dgm:if name="Name35" func="var" arg="hierBranch" op="equ" val="init">
                      <dgm:choose name="Name36">
                        <dgm:if name="Name37" axis="self" func="depth" op="lte" val="2">
                          <dgm:choose name="Name38">
                            <dgm:if name="Name39"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40"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41">
                              <dgm:alg type="conn">
                                <dgm:param type="connRout" val="bend"/>
                                <dgm:param type="dim" val="1D"/>
                                <dgm:param type="endSty" val="noArr"/>
                                <dgm:param type="begPts" val="bCtr"/>
                                <dgm:param type="endPts" val="tCtr"/>
                                <dgm:param type="bendPt" val="end"/>
                                <dgm:param type="srcNode" val="bottomArc2"/>
                                <dgm:param type="dstNode" val="topArc2"/>
                              </dgm:alg>
                            </dgm:else>
                          </dgm:choose>
                        </dgm:if>
                        <dgm:else name="Name42">
                          <dgm:choose name="Name43">
                            <dgm:if name="Name44" axis="par des" func="maxDepth" op="lte" val="1">
                              <dgm:choose name="Name45">
                                <dgm:if name="Name46" axis="self" func="depth" op="lte" val="2">
                                  <dgm:alg type="conn">
                                    <dgm:param type="connRout" val="bend"/>
                                    <dgm:param type="dim" val="1D"/>
                                    <dgm:param type="endSty" val="noArr"/>
                                    <dgm:param type="begPts" val="bCtr"/>
                                    <dgm:param type="endPts" val="bL bR"/>
                                    <dgm:param type="srcNode" val="bottomArc1"/>
                                    <dgm:param type="dstNode" val="topConnNode2"/>
                                  </dgm:alg>
                                </dgm:if>
                                <dgm:if name="Name47" axis="par" ptType="asst" func="cnt" op="equ" val="1">
                                  <dgm:alg type="conn">
                                    <dgm:param type="connRout" val="bend"/>
                                    <dgm:param type="dim" val="1D"/>
                                    <dgm:param type="endSty" val="noArr"/>
                                    <dgm:param type="begPts" val="bCtr"/>
                                    <dgm:param type="endPts" val="bL bR"/>
                                    <dgm:param type="srcNode" val="bottomArc3"/>
                                    <dgm:param type="dstNode" val="topConnNode2"/>
                                  </dgm:alg>
                                </dgm:if>
                                <dgm:else name="Name48">
                                  <dgm:alg type="conn">
                                    <dgm:param type="connRout" val="bend"/>
                                    <dgm:param type="dim" val="1D"/>
                                    <dgm:param type="endSty" val="noArr"/>
                                    <dgm:param type="begPts" val="bCtr"/>
                                    <dgm:param type="endPts" val="bL bR"/>
                                    <dgm:param type="srcNode" val="bottomArc2"/>
                                    <dgm:param type="dstNode" val="topConnNode2"/>
                                  </dgm:alg>
                                </dgm:else>
                              </dgm:choose>
                            </dgm:if>
                            <dgm:else name="Name49">
                              <dgm:choose name="Name50">
                                <dgm:if name="Name51"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52"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53">
                                  <dgm:alg type="conn">
                                    <dgm:param type="connRout" val="bend"/>
                                    <dgm:param type="dim" val="1D"/>
                                    <dgm:param type="endSty" val="noArr"/>
                                    <dgm:param type="begPts" val="bCtr"/>
                                    <dgm:param type="endPts" val="tCtr"/>
                                    <dgm:param type="bendPt" val="end"/>
                                    <dgm:param type="srcNode" val="bottomArc2"/>
                                    <dgm:param type="dstNode" val="topArc2"/>
                                  </dgm:alg>
                                </dgm:else>
                              </dgm:choose>
                            </dgm:else>
                          </dgm:choose>
                        </dgm:else>
                      </dgm:choose>
                    </dgm:if>
                    <dgm:else name="Name54">
                      <dgm:choose name="Name55">
                        <dgm:if name="Name56" axis="self" func="depth" op="lte" val="2">
                          <dgm:alg type="conn">
                            <dgm:param type="connRout" val="bend"/>
                            <dgm:param type="dim" val="1D"/>
                            <dgm:param type="endSty" val="noArr"/>
                            <dgm:param type="begPts" val="bCtr"/>
                            <dgm:param type="endPts" val="bL bR"/>
                            <dgm:param type="srcNode" val="bottomArc1"/>
                            <dgm:param type="dstNode" val="topConnNode2"/>
                          </dgm:alg>
                        </dgm:if>
                        <dgm:if name="Name57" axis="par" ptType="asst" func="cnt" op="equ" val="1">
                          <dgm:alg type="conn">
                            <dgm:param type="connRout" val="bend"/>
                            <dgm:param type="dim" val="1D"/>
                            <dgm:param type="endSty" val="noArr"/>
                            <dgm:param type="begPts" val="bCtr"/>
                            <dgm:param type="endPts" val="bL bR"/>
                            <dgm:param type="srcNode" val="bottomArc3"/>
                            <dgm:param type="dstNode" val="topConnNode2"/>
                          </dgm:alg>
                        </dgm:if>
                        <dgm:else name="Name58">
                          <dgm:alg type="conn">
                            <dgm:param type="connRout" val="bend"/>
                            <dgm:param type="dim" val="1D"/>
                            <dgm:param type="endSty" val="noArr"/>
                            <dgm:param type="begPts" val="bCtr"/>
                            <dgm:param type="endPts" val="bL bR"/>
                            <dgm:param type="srcNode" val="bottomArc2"/>
                            <dgm:param type="dstNode" val="topConnNode2"/>
                          </dgm:alg>
                        </dgm:else>
                      </dgm:choose>
                    </dgm:else>
                  </dgm:choose>
                  <dgm:shape xmlns:r="http://schemas.openxmlformats.org/officeDocument/2006/relationships" type="conn" r:blip="" zOrderOff="-99999">
                    <dgm:adjLst/>
                  </dgm:shape>
                  <dgm:presOf axis="self"/>
                  <dgm:constrLst>
                    <dgm:constr type="begPad"/>
                    <dgm:constr type="endPad"/>
                  </dgm:constrLst>
                </dgm:layoutNode>
              </dgm:forEach>
              <dgm:layoutNode name="hierRoot2">
                <dgm:varLst>
                  <dgm:hierBranch val="init"/>
                </dgm:varLst>
                <dgm:choose name="Name59">
                  <dgm:if name="Name60" func="var" arg="hierBranch" op="equ" val="l">
                    <dgm:alg type="hierRoot">
                      <dgm:param type="hierAlign" val="tR"/>
                    </dgm:alg>
                    <dgm:shape xmlns:r="http://schemas.openxmlformats.org/officeDocument/2006/relationships" r:blip="">
                      <dgm:adjLst/>
                    </dgm:shape>
                    <dgm:presOf/>
                    <dgm:constrLst>
                      <dgm:constr type="alignOff" val="0.65"/>
                    </dgm:constrLst>
                  </dgm:if>
                  <dgm:if name="Name61" func="var" arg="hierBranch" op="equ" val="r">
                    <dgm:alg type="hierRoot">
                      <dgm:param type="hierAlign" val="tL"/>
                    </dgm:alg>
                    <dgm:shape xmlns:r="http://schemas.openxmlformats.org/officeDocument/2006/relationships" r:blip="">
                      <dgm:adjLst/>
                    </dgm:shape>
                    <dgm:presOf/>
                    <dgm:constrLst>
                      <dgm:constr type="alignOff" val="0.65"/>
                    </dgm:constrLst>
                  </dgm:if>
                  <dgm:if name="Name62"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63" func="var" arg="hierBranch" op="equ" val="init">
                    <dgm:choose name="Name64">
                      <dgm:if name="Name65" axis="des" func="maxDepth" op="lte" val="1">
                        <dgm:alg type="hierRoot">
                          <dgm:param type="hierAlign" val="tL"/>
                        </dgm:alg>
                        <dgm:shape xmlns:r="http://schemas.openxmlformats.org/officeDocument/2006/relationships" r:blip="">
                          <dgm:adjLst/>
                        </dgm:shape>
                        <dgm:presOf/>
                        <dgm:constrLst>
                          <dgm:constr type="alignOff" val="0.65"/>
                        </dgm:constrLst>
                      </dgm:if>
                      <dgm:else name="Name6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67">
                    <dgm:alg type="hierRoot"/>
                    <dgm:shape xmlns:r="http://schemas.openxmlformats.org/officeDocument/2006/relationships" r:blip="">
                      <dgm:adjLst/>
                    </dgm:shape>
                    <dgm:presOf/>
                    <dgm:constrLst>
                      <dgm:constr type="alignOff" val="0.65"/>
                    </dgm:constrLst>
                  </dgm:else>
                </dgm:choose>
                <dgm:layoutNode name="rootComposite2">
                  <dgm:alg type="composite"/>
                  <dgm:shape xmlns:r="http://schemas.openxmlformats.org/officeDocument/2006/relationships" r:blip="">
                    <dgm:adjLst/>
                  </dgm:shape>
                  <dgm:presOf axis="self" ptType="node" cnt="1"/>
                  <dgm:choose name="Name68">
                    <dgm:if name="Name69" func="var" arg="hierBranch" op="equ" val="init">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if name="Name70" func="var" arg="hierBranch" op="equ" val="l">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if name="Name71" func="var" arg="hierBranch" op="equ" val="r">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else name="Name72">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else>
                  </dgm:choose>
                  <dgm:layoutNode name="rootText2"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2" styleLbl="parChTrans1D1" moveWith="rootText2">
                    <dgm:alg type="sp"/>
                    <dgm:shape xmlns:r="http://schemas.openxmlformats.org/officeDocument/2006/relationships" type="arc" r:blip="" zOrderOff="-2">
                      <dgm:adjLst>
                        <dgm:adj idx="1" val="-140"/>
                        <dgm:adj idx="2" val="-40"/>
                      </dgm:adjLst>
                    </dgm:shape>
                    <dgm:presOf/>
                  </dgm:layoutNode>
                  <dgm:layoutNode name="bottomArc2" styleLbl="parChTrans1D1" moveWith="rootText2">
                    <dgm:alg type="sp"/>
                    <dgm:shape xmlns:r="http://schemas.openxmlformats.org/officeDocument/2006/relationships" type="arc" r:blip="" zOrderOff="-2">
                      <dgm:adjLst>
                        <dgm:adj idx="1" val="40"/>
                        <dgm:adj idx="2" val="140"/>
                      </dgm:adjLst>
                    </dgm:shape>
                    <dgm:presOf/>
                  </dgm:layoutNode>
                  <dgm:layoutNode name="topConnNode2" moveWith="rootText2">
                    <dgm:alg type="sp"/>
                    <dgm:shape xmlns:r="http://schemas.openxmlformats.org/officeDocument/2006/relationships" type="rect" r:blip="" hideGeom="1">
                      <dgm:adjLst/>
                    </dgm:shape>
                    <dgm:presOf axis="self" ptType="node" cnt="1"/>
                  </dgm:layoutNode>
                </dgm:layoutNode>
                <dgm:layoutNode name="hierChild4">
                  <dgm:choose name="Name73">
                    <dgm:if name="Name74" func="var" arg="hierBranch" op="equ" val="l">
                      <dgm:alg type="hierChild">
                        <dgm:param type="chAlign" val="r"/>
                        <dgm:param type="linDir" val="fromT"/>
                      </dgm:alg>
                    </dgm:if>
                    <dgm:if name="Name75" func="var" arg="hierBranch" op="equ" val="r">
                      <dgm:alg type="hierChild">
                        <dgm:param type="chAlign" val="l"/>
                        <dgm:param type="linDir" val="fromT"/>
                      </dgm:alg>
                    </dgm:if>
                    <dgm:if name="Name76" func="var" arg="hierBranch" op="equ" val="hang">
                      <dgm:choose name="Name77">
                        <dgm:if name="Name78" func="var" arg="dir" op="equ" val="norm">
                          <dgm:alg type="hierChild">
                            <dgm:param type="chAlign" val="l"/>
                            <dgm:param type="linDir" val="fromL"/>
                            <dgm:param type="secChAlign" val="t"/>
                            <dgm:param type="secLinDir" val="fromT"/>
                          </dgm:alg>
                        </dgm:if>
                        <dgm:else name="Name79">
                          <dgm:alg type="hierChild">
                            <dgm:param type="chAlign" val="l"/>
                            <dgm:param type="linDir" val="fromR"/>
                            <dgm:param type="secChAlign" val="t"/>
                            <dgm:param type="secLinDir" val="fromT"/>
                          </dgm:alg>
                        </dgm:else>
                      </dgm:choose>
                    </dgm:if>
                    <dgm:if name="Name80" func="var" arg="hierBranch" op="equ" val="std">
                      <dgm:choose name="Name81">
                        <dgm:if name="Name82" func="var" arg="dir" op="equ" val="norm">
                          <dgm:alg type="hierChild"/>
                        </dgm:if>
                        <dgm:else name="Name83">
                          <dgm:alg type="hierChild">
                            <dgm:param type="linDir" val="fromR"/>
                          </dgm:alg>
                        </dgm:else>
                      </dgm:choose>
                    </dgm:if>
                    <dgm:if name="Name84" func="var" arg="hierBranch" op="equ" val="init">
                      <dgm:choose name="Name85">
                        <dgm:if name="Name86" axis="des" func="maxDepth" op="lte" val="1">
                          <dgm:alg type="hierChild">
                            <dgm:param type="chAlign" val="l"/>
                            <dgm:param type="linDir" val="fromT"/>
                          </dgm:alg>
                        </dgm:if>
                        <dgm:else name="Name87">
                          <dgm:choose name="Name88">
                            <dgm:if name="Name89" func="var" arg="dir" op="equ" val="norm">
                              <dgm:alg type="hierChild"/>
                            </dgm:if>
                            <dgm:else name="Name90">
                              <dgm:alg type="hierChild">
                                <dgm:param type="linDir" val="fromR"/>
                              </dgm:alg>
                            </dgm:else>
                          </dgm:choose>
                        </dgm:else>
                      </dgm:choose>
                    </dgm:if>
                    <dgm:else name="Name91"/>
                  </dgm:choose>
                  <dgm:shape xmlns:r="http://schemas.openxmlformats.org/officeDocument/2006/relationships" r:blip="">
                    <dgm:adjLst/>
                  </dgm:shape>
                  <dgm:presOf/>
                  <dgm:forEach name="Name92" ref="rep2a"/>
                </dgm:layoutNode>
                <dgm:layoutNode name="hierChild5">
                  <dgm:choose name="Name93">
                    <dgm:if name="Name94" func="var" arg="dir" op="equ" val="norm">
                      <dgm:alg type="hierChild">
                        <dgm:param type="chAlign" val="l"/>
                        <dgm:param type="linDir" val="fromL"/>
                        <dgm:param type="secChAlign" val="t"/>
                        <dgm:param type="secLinDir" val="fromT"/>
                      </dgm:alg>
                    </dgm:if>
                    <dgm:else name="Name95">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Name96" ref="rep2b"/>
                </dgm:layoutNode>
              </dgm:layoutNode>
            </dgm:forEach>
          </dgm:layoutNode>
          <dgm:layoutNode name="hierChild3">
            <dgm:choose name="Name97">
              <dgm:if name="Name98" func="var" arg="dir" op="equ" val="norm">
                <dgm:alg type="hierChild">
                  <dgm:param type="chAlign" val="l"/>
                  <dgm:param type="linDir" val="fromL"/>
                  <dgm:param type="secChAlign" val="t"/>
                  <dgm:param type="secLinDir" val="fromT"/>
                </dgm:alg>
              </dgm:if>
              <dgm:else name="Name99">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rep2b" axis="ch" ptType="asst">
              <dgm:forEach name="Name100" axis="precedSib" ptType="parTrans" st="-1" cnt="1">
                <dgm:layoutNode name="Name101">
                  <dgm:choose name="Name102">
                    <dgm:if name="Name103" axis="self" func="depth" op="lte" val="2">
                      <dgm:alg type="conn">
                        <dgm:param type="connRout" val="bend"/>
                        <dgm:param type="dim" val="1D"/>
                        <dgm:param type="endSty" val="noArr"/>
                        <dgm:param type="begPts" val="bCtr"/>
                        <dgm:param type="endPts" val="bL bR"/>
                        <dgm:param type="srcNode" val="bottomArc1"/>
                        <dgm:param type="dstNode" val="topConnNode3"/>
                      </dgm:alg>
                    </dgm:if>
                    <dgm:if name="Name104" axis="par" ptType="asst" func="cnt" op="equ" val="1">
                      <dgm:alg type="conn">
                        <dgm:param type="connRout" val="bend"/>
                        <dgm:param type="dim" val="1D"/>
                        <dgm:param type="endSty" val="noArr"/>
                        <dgm:param type="begPts" val="bCtr"/>
                        <dgm:param type="endPts" val="bL bR"/>
                        <dgm:param type="srcNode" val="bottomArc3"/>
                        <dgm:param type="dstNode" val="topConnNode3"/>
                      </dgm:alg>
                    </dgm:if>
                    <dgm:else name="Name105">
                      <dgm:alg type="conn">
                        <dgm:param type="connRout" val="bend"/>
                        <dgm:param type="dim" val="1D"/>
                        <dgm:param type="endSty" val="noArr"/>
                        <dgm:param type="begPts" val="bCtr"/>
                        <dgm:param type="endPts" val="bL bR"/>
                        <dgm:param type="srcNode" val="bottomArc2"/>
                        <dgm:param type="dstNode" val="topConnNode3"/>
                      </dgm:alg>
                    </dgm:else>
                  </dgm:choose>
                  <dgm:shape xmlns:r="http://schemas.openxmlformats.org/officeDocument/2006/relationships" type="conn" r:blip="" zOrderOff="-99999">
                    <dgm:adjLst/>
                  </dgm:shape>
                  <dgm:presOf axis="self"/>
                  <dgm:constrLst>
                    <dgm:constr type="begPad"/>
                    <dgm:constr type="endPad"/>
                  </dgm:constrLst>
                </dgm:layoutNode>
              </dgm:forEach>
              <dgm:layoutNode name="hierRoot3">
                <dgm:varLst>
                  <dgm:hierBranch val="init"/>
                </dgm:varLst>
                <dgm:choose name="Name106">
                  <dgm:if name="Name107" func="var" arg="hierBranch" op="equ" val="l">
                    <dgm:alg type="hierRoot">
                      <dgm:param type="hierAlign" val="tR"/>
                    </dgm:alg>
                    <dgm:shape xmlns:r="http://schemas.openxmlformats.org/officeDocument/2006/relationships" r:blip="">
                      <dgm:adjLst/>
                    </dgm:shape>
                    <dgm:presOf/>
                    <dgm:constrLst>
                      <dgm:constr type="alignOff" val="0.65"/>
                    </dgm:constrLst>
                  </dgm:if>
                  <dgm:if name="Name108" func="var" arg="hierBranch" op="equ" val="r">
                    <dgm:alg type="hierRoot">
                      <dgm:param type="hierAlign" val="tL"/>
                    </dgm:alg>
                    <dgm:shape xmlns:r="http://schemas.openxmlformats.org/officeDocument/2006/relationships" r:blip="">
                      <dgm:adjLst/>
                    </dgm:shape>
                    <dgm:presOf/>
                    <dgm:constrLst>
                      <dgm:constr type="alignOff" val="0.65"/>
                    </dgm:constrLst>
                  </dgm:if>
                  <dgm:if name="Name109" func="var" arg="hierBranch" op="equ" val="hang">
                    <dgm:alg type="hierRoot"/>
                    <dgm:shape xmlns:r="http://schemas.openxmlformats.org/officeDocument/2006/relationships" r:blip="">
                      <dgm:adjLst/>
                    </dgm:shape>
                    <dgm:presOf/>
                    <dgm:constrLst>
                      <dgm:constr type="alignOff" val="0.65"/>
                    </dgm:constrLst>
                  </dgm:if>
                  <dgm:if name="Name110"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1" func="var" arg="hierBranch" op="equ" val="init">
                    <dgm:choose name="Name112">
                      <dgm:if name="Name113" axis="des" func="maxDepth" op="lte" val="1">
                        <dgm:alg type="hierRoot">
                          <dgm:param type="hierAlign" val="tL"/>
                        </dgm:alg>
                        <dgm:shape xmlns:r="http://schemas.openxmlformats.org/officeDocument/2006/relationships" r:blip="">
                          <dgm:adjLst/>
                        </dgm:shape>
                        <dgm:presOf/>
                        <dgm:constrLst>
                          <dgm:constr type="alignOff" val="0.65"/>
                        </dgm:constrLst>
                      </dgm:if>
                      <dgm:else name="Name114">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15"/>
                </dgm:choose>
                <dgm:layoutNode name="rootComposite3">
                  <dgm:alg type="composite"/>
                  <dgm:shape xmlns:r="http://schemas.openxmlformats.org/officeDocument/2006/relationships" r:blip="">
                    <dgm:adjLst/>
                  </dgm:shape>
                  <dgm:presOf axis="self" ptType="node" cnt="1"/>
                  <dgm:choose name="Name116">
                    <dgm:if name="Name117" func="var" arg="hierBranch" op="equ" val="init">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if name="Name118" func="var" arg="hierBranch" op="equ" val="l">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if name="Name119" func="var" arg="hierBranch" op="equ" val="r">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else name="Name120">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else>
                  </dgm:choose>
                  <dgm:layoutNode name="rootText3"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3" styleLbl="parChTrans1D1" moveWith="rootText3">
                    <dgm:alg type="sp"/>
                    <dgm:shape xmlns:r="http://schemas.openxmlformats.org/officeDocument/2006/relationships" type="arc" r:blip="" zOrderOff="-2">
                      <dgm:adjLst>
                        <dgm:adj idx="1" val="-140"/>
                        <dgm:adj idx="2" val="-40"/>
                      </dgm:adjLst>
                    </dgm:shape>
                    <dgm:presOf/>
                  </dgm:layoutNode>
                  <dgm:layoutNode name="bottomArc3" styleLbl="parChTrans1D1" moveWith="rootText3">
                    <dgm:alg type="sp"/>
                    <dgm:shape xmlns:r="http://schemas.openxmlformats.org/officeDocument/2006/relationships" type="arc" r:blip="" zOrderOff="-2">
                      <dgm:adjLst>
                        <dgm:adj idx="1" val="40"/>
                        <dgm:adj idx="2" val="140"/>
                      </dgm:adjLst>
                    </dgm:shape>
                    <dgm:presOf/>
                  </dgm:layoutNode>
                  <dgm:layoutNode name="topConnNode3" moveWith="rootText3">
                    <dgm:alg type="sp"/>
                    <dgm:shape xmlns:r="http://schemas.openxmlformats.org/officeDocument/2006/relationships" type="rect" r:blip="" hideGeom="1">
                      <dgm:adjLst/>
                    </dgm:shape>
                    <dgm:presOf axis="self" ptType="node" cnt="1"/>
                  </dgm:layoutNode>
                </dgm:layoutNode>
                <dgm:layoutNode name="hierChild6">
                  <dgm:choose name="Name121">
                    <dgm:if name="Name122" func="var" arg="hierBranch" op="equ" val="l">
                      <dgm:alg type="hierChild">
                        <dgm:param type="chAlign" val="r"/>
                        <dgm:param type="linDir" val="fromT"/>
                      </dgm:alg>
                    </dgm:if>
                    <dgm:if name="Name123" func="var" arg="hierBranch" op="equ" val="r">
                      <dgm:alg type="hierChild">
                        <dgm:param type="chAlign" val="l"/>
                        <dgm:param type="linDir" val="fromT"/>
                      </dgm:alg>
                    </dgm:if>
                    <dgm:if name="Name124" func="var" arg="hierBranch" op="equ" val="hang">
                      <dgm:choose name="Name125">
                        <dgm:if name="Name126" func="var" arg="dir" op="equ" val="norm">
                          <dgm:alg type="hierChild">
                            <dgm:param type="chAlign" val="l"/>
                            <dgm:param type="linDir" val="fromL"/>
                            <dgm:param type="secChAlign" val="t"/>
                            <dgm:param type="secLinDir" val="fromT"/>
                          </dgm:alg>
                        </dgm:if>
                        <dgm:else name="Name127">
                          <dgm:alg type="hierChild">
                            <dgm:param type="chAlign" val="l"/>
                            <dgm:param type="linDir" val="fromR"/>
                            <dgm:param type="secChAlign" val="t"/>
                            <dgm:param type="secLinDir" val="fromT"/>
                          </dgm:alg>
                        </dgm:else>
                      </dgm:choose>
                    </dgm:if>
                    <dgm:if name="Name128" func="var" arg="hierBranch" op="equ" val="std">
                      <dgm:choose name="Name129">
                        <dgm:if name="Name130" func="var" arg="dir" op="equ" val="norm">
                          <dgm:alg type="hierChild"/>
                        </dgm:if>
                        <dgm:else name="Name131">
                          <dgm:alg type="hierChild">
                            <dgm:param type="linDir" val="fromR"/>
                          </dgm:alg>
                        </dgm:else>
                      </dgm:choose>
                    </dgm:if>
                    <dgm:if name="Name132" func="var" arg="hierBranch" op="equ" val="init">
                      <dgm:choose name="Name133">
                        <dgm:if name="Name134" axis="des" func="maxDepth" op="lte" val="1">
                          <dgm:alg type="hierChild">
                            <dgm:param type="chAlign" val="l"/>
                            <dgm:param type="linDir" val="fromT"/>
                          </dgm:alg>
                        </dgm:if>
                        <dgm:else name="Name135">
                          <dgm:alg type="hierChild"/>
                        </dgm:else>
                      </dgm:choose>
                    </dgm:if>
                    <dgm:else name="Name136"/>
                  </dgm:choose>
                  <dgm:shape xmlns:r="http://schemas.openxmlformats.org/officeDocument/2006/relationships" r:blip="">
                    <dgm:adjLst/>
                  </dgm:shape>
                  <dgm:presOf/>
                  <dgm:forEach name="Name137" ref="rep2a"/>
                </dgm:layoutNode>
                <dgm:layoutNode name="hierChild7">
                  <dgm:choose name="Name138">
                    <dgm:if name="Name139" func="var" arg="dir" op="equ" val="norm">
                      <dgm:alg type="hierChild">
                        <dgm:param type="chAlign" val="l"/>
                        <dgm:param type="linDir" val="fromL"/>
                        <dgm:param type="secChAlign" val="t"/>
                        <dgm:param type="secLinDir" val="fromT"/>
                      </dgm:alg>
                    </dgm:if>
                    <dgm:else name="Name140">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Name141"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balance1">
  <dgm:title val=""/>
  <dgm:desc val=""/>
  <dgm:catLst>
    <dgm:cat type="relationship" pri="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23">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25" srcId="2" destId="23" srcOrd="0" destOrd="0"/>
      </dgm:cxnLst>
      <dgm:bg/>
      <dgm:whole/>
    </dgm:dataModel>
  </dgm:sampData>
  <dgm:styleData>
    <dgm:dataModel>
      <dgm:ptLst>
        <dgm:pt modelId="0" type="doc"/>
        <dgm:pt modelId="1"/>
        <dgm:pt modelId="11"/>
        <dgm:pt modelId="12"/>
        <dgm:pt modelId="2"/>
        <dgm:pt modelId="21"/>
        <dgm:pt modelId="22"/>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tyleData>
  <dgm:clrData>
    <dgm:dataModel>
      <dgm:ptLst>
        <dgm:pt modelId="0" type="doc"/>
        <dgm:pt modelId="1"/>
        <dgm:pt modelId="11"/>
        <dgm:pt modelId="12"/>
        <dgm:pt modelId="13"/>
        <dgm:pt modelId="2"/>
        <dgm:pt modelId="21"/>
        <dgm:pt modelId="22"/>
        <dgm:pt modelId="23"/>
      </dgm:ptLst>
      <dgm:cxnLst>
        <dgm:cxn modelId="4" srcId="0" destId="1" srcOrd="0" destOrd="0"/>
        <dgm:cxn modelId="5" srcId="0" destId="2" srcOrd="1" destOrd="0"/>
        <dgm:cxn modelId="15" srcId="1" destId="11" srcOrd="0" destOrd="0"/>
        <dgm:cxn modelId="16" srcId="1" destId="12" srcOrd="0" destOrd="0"/>
        <dgm:cxn modelId="17" srcId="1" destId="13" srcOrd="0" destOrd="0"/>
        <dgm:cxn modelId="25" srcId="2" destId="21" srcOrd="0" destOrd="0"/>
        <dgm:cxn modelId="26" srcId="2" destId="22" srcOrd="0" destOrd="0"/>
        <dgm:cxn modelId="27" srcId="2" destId="23" srcOrd="0" destOrd="0"/>
      </dgm:cxnLst>
      <dgm:bg/>
      <dgm:whole/>
    </dgm:dataModel>
  </dgm:clrData>
  <dgm:layoutNode name="outerComposite">
    <dgm:varLst>
      <dgm:chMax val="2"/>
      <dgm:animLvl val="lvl"/>
      <dgm:resizeHandles val="exact"/>
    </dgm:varLst>
    <dgm:alg type="composite">
      <dgm:param type="ar" val="1"/>
    </dgm:alg>
    <dgm:shape xmlns:r="http://schemas.openxmlformats.org/officeDocument/2006/relationships" r:blip="">
      <dgm:adjLst/>
    </dgm:shape>
    <dgm:presOf/>
    <dgm:constrLst>
      <dgm:constr type="h" for="ch" forName="parentComposite" refType="h" refFor="ch" refForName="dummyMaxCanvas" op="equ" fact="0.2"/>
      <dgm:constr type="t" for="ch" forName="parentComposite"/>
      <dgm:constr type="h" for="ch" forName="childrenComposite" refType="h" refFor="ch" refForName="dummyMaxCanvas" op="equ" fact="0.8"/>
      <dgm:constr type="t" for="ch" forName="childrenComposite" refType="h" refFor="ch" refForName="dummyMaxCanvas" fact="0.2"/>
    </dgm:constrLst>
    <dgm:ruleLst/>
    <dgm:layoutNode name="dummyMaxCanvas">
      <dgm:alg type="sp"/>
      <dgm:shape xmlns:r="http://schemas.openxmlformats.org/officeDocument/2006/relationships" r:blip="">
        <dgm:adjLst/>
      </dgm:shape>
      <dgm:presOf/>
      <dgm:constrLst/>
      <dgm:ruleLst/>
    </dgm:layoutNode>
    <dgm:layoutNode name="parentComposite">
      <dgm:alg type="composite"/>
      <dgm:shape xmlns:r="http://schemas.openxmlformats.org/officeDocument/2006/relationships" r:blip="">
        <dgm:adjLst/>
      </dgm:shape>
      <dgm:presOf/>
      <dgm:constrLst>
        <dgm:constr type="w" for="ch" forName="parent1" refType="w" fact="0.36"/>
        <dgm:constr type="ctrX" for="ch" forName="parent1" refType="w" fact="0.24"/>
        <dgm:constr type="w" for="ch" forName="parent2" refType="w" fact="0.36"/>
        <dgm:constr type="ctrX" for="ch" forName="parent2" refType="w" fact="0.76"/>
        <dgm:constr type="primFontSz" for="ch" ptType="node" op="equ"/>
      </dgm:constrLst>
      <dgm:ruleLst/>
      <dgm:layoutNode name="parent1" styleLbl="alignAccFollowNode1">
        <dgm:varLst>
          <dgm:chMax val="4"/>
        </dgm:varLst>
        <dgm:alg type="tx"/>
        <dgm:shape xmlns:r="http://schemas.openxmlformats.org/officeDocument/2006/relationships" type="roundRect" r:blip="">
          <dgm:adjLst>
            <dgm:adj idx="1" val="0.1"/>
          </dgm:adjLst>
        </dgm:shape>
        <dgm:presOf axis="ch" ptType="node"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arent2" styleLbl="alignAccFollowNode1">
        <dgm:varLst>
          <dgm:chMax val="4"/>
        </dgm:varLst>
        <dgm:alg type="tx"/>
        <dgm:shape xmlns:r="http://schemas.openxmlformats.org/officeDocument/2006/relationships" type="roundRect" r:blip="">
          <dgm:adjLst>
            <dgm:adj idx="1" val="0.1"/>
          </dgm:adjLst>
        </dgm:shape>
        <dgm:presOf axis="ch" ptType="node" st="2"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layoutNode name="childrenComposite">
      <dgm:alg type="composite"/>
      <dgm:shape xmlns:r="http://schemas.openxmlformats.org/officeDocument/2006/relationships" r:blip="">
        <dgm:adjLst/>
      </dgm:shape>
      <dgm:presOf/>
      <dgm:constrLst>
        <dgm:constr type="primFontSz" for="ch" ptType="node" op="equ" val="65"/>
        <dgm:constr type="w" for="ch" forName="fulcrum" refType="w" fact="0.15"/>
        <dgm:constr type="h" for="ch" forName="fulcrum" refType="w" refFor="ch" refForName="fulcrum"/>
        <dgm:constr type="b" for="ch" forName="fulcrum" refType="h"/>
        <dgm:constr type="ctrX" for="ch" forName="fulcrum" refType="w" fact="0.5"/>
        <dgm:constr type="w" for="ch" forName="balance_00" refType="w" fact="0.9"/>
        <dgm:constr type="h" for="ch" forName="balance_00" refType="h" fact="0.076"/>
        <dgm:constr type="b" for="ch" forName="balance_00" refType="h" fact="0.81"/>
        <dgm:constr type="ctrX" for="ch" forName="balance_00" refType="w" fact="0.5"/>
        <dgm:constr type="w" for="ch" forName="balance_01" refType="w"/>
        <dgm:constr type="h" for="ch" forName="balance_01" refType="h" fact="0.157"/>
        <dgm:constr type="b" for="ch" forName="balance_01" refType="h" fact="0.85"/>
        <dgm:constr type="ctrX" for="ch" forName="balance_01" refType="w" fact="0.5"/>
        <dgm:constr type="w" for="ch" forName="balance_02" refType="w"/>
        <dgm:constr type="h" for="ch" forName="balance_02" refType="h" fact="0.157"/>
        <dgm:constr type="b" for="ch" forName="balance_02" refType="h" fact="0.85"/>
        <dgm:constr type="ctrX" for="ch" forName="balance_02" refType="w" fact="0.5"/>
        <dgm:constr type="w" for="ch" forName="balance_03" refType="w"/>
        <dgm:constr type="h" for="ch" forName="balance_03" refType="h" fact="0.157"/>
        <dgm:constr type="b" for="ch" forName="balance_03" refType="h" fact="0.85"/>
        <dgm:constr type="ctrX" for="ch" forName="balance_03" refType="w" fact="0.5"/>
        <dgm:constr type="w" for="ch" forName="balance_04" refType="w"/>
        <dgm:constr type="h" for="ch" forName="balance_04" refType="h" fact="0.157"/>
        <dgm:constr type="b" for="ch" forName="balance_04" refType="h" fact="0.85"/>
        <dgm:constr type="ctrX" for="ch" forName="balance_04" refType="w" fact="0.5"/>
        <dgm:constr type="w" for="ch" forName="balance_10" refType="w"/>
        <dgm:constr type="h" for="ch" forName="balance_10" refType="h" fact="0.157"/>
        <dgm:constr type="b" for="ch" forName="balance_10" refType="h" fact="0.85"/>
        <dgm:constr type="ctrX" for="ch" forName="balance_10" refType="w" fact="0.5"/>
        <dgm:constr type="w" for="ch" forName="balance_11" refType="w" fact="0.9"/>
        <dgm:constr type="h" for="ch" forName="balance_11" refType="h" fact="0.076"/>
        <dgm:constr type="b" for="ch" forName="balance_11" refType="h" fact="0.81"/>
        <dgm:constr type="ctrX" for="ch" forName="balance_11" refType="w" fact="0.5"/>
        <dgm:constr type="w" for="ch" forName="balance_12" refType="w"/>
        <dgm:constr type="h" for="ch" forName="balance_12" refType="h" fact="0.157"/>
        <dgm:constr type="b" for="ch" forName="balance_12" refType="h" fact="0.85"/>
        <dgm:constr type="ctrX" for="ch" forName="balance_12" refType="w" fact="0.5"/>
        <dgm:constr type="w" for="ch" forName="balance_13" refType="w"/>
        <dgm:constr type="h" for="ch" forName="balance_13" refType="h" fact="0.157"/>
        <dgm:constr type="b" for="ch" forName="balance_13" refType="h" fact="0.85"/>
        <dgm:constr type="ctrX" for="ch" forName="balance_13" refType="w" fact="0.5"/>
        <dgm:constr type="w" for="ch" forName="balance_14" refType="w"/>
        <dgm:constr type="h" for="ch" forName="balance_14" refType="h" fact="0.157"/>
        <dgm:constr type="b" for="ch" forName="balance_14" refType="h" fact="0.85"/>
        <dgm:constr type="ctrX" for="ch" forName="balance_14" refType="w" fact="0.5"/>
        <dgm:constr type="w" for="ch" forName="balance_20" refType="w"/>
        <dgm:constr type="h" for="ch" forName="balance_20" refType="h" fact="0.157"/>
        <dgm:constr type="b" for="ch" forName="balance_20" refType="h" fact="0.85"/>
        <dgm:constr type="ctrX" for="ch" forName="balance_20" refType="w" fact="0.5"/>
        <dgm:constr type="w" for="ch" forName="balance_21" refType="w"/>
        <dgm:constr type="h" for="ch" forName="balance_21" refType="h" fact="0.157"/>
        <dgm:constr type="b" for="ch" forName="balance_21" refType="h" fact="0.85"/>
        <dgm:constr type="ctrX" for="ch" forName="balance_21" refType="w" fact="0.5"/>
        <dgm:constr type="w" for="ch" forName="balance_22" refType="w" fact="0.9"/>
        <dgm:constr type="h" for="ch" forName="balance_22" refType="h" fact="0.076"/>
        <dgm:constr type="b" for="ch" forName="balance_22" refType="h" fact="0.81"/>
        <dgm:constr type="ctrX" for="ch" forName="balance_22" refType="w" fact="0.5"/>
        <dgm:constr type="w" for="ch" forName="balance_23" refType="w"/>
        <dgm:constr type="h" for="ch" forName="balance_23" refType="h" fact="0.157"/>
        <dgm:constr type="b" for="ch" forName="balance_23" refType="h" fact="0.85"/>
        <dgm:constr type="ctrX" for="ch" forName="balance_23" refType="w" fact="0.5"/>
        <dgm:constr type="w" for="ch" forName="balance_24" refType="w"/>
        <dgm:constr type="h" for="ch" forName="balance_24" refType="h" fact="0.157"/>
        <dgm:constr type="b" for="ch" forName="balance_24" refType="h" fact="0.85"/>
        <dgm:constr type="ctrX" for="ch" forName="balance_24" refType="w" fact="0.5"/>
        <dgm:constr type="w" for="ch" forName="balance_30" refType="w"/>
        <dgm:constr type="h" for="ch" forName="balance_30" refType="h" fact="0.157"/>
        <dgm:constr type="b" for="ch" forName="balance_30" refType="h" fact="0.85"/>
        <dgm:constr type="ctrX" for="ch" forName="balance_30" refType="w" fact="0.5"/>
        <dgm:constr type="w" for="ch" forName="balance_31" refType="w"/>
        <dgm:constr type="h" for="ch" forName="balance_31" refType="h" fact="0.157"/>
        <dgm:constr type="b" for="ch" forName="balance_31" refType="h" fact="0.85"/>
        <dgm:constr type="ctrX" for="ch" forName="balance_31" refType="w" fact="0.5"/>
        <dgm:constr type="w" for="ch" forName="balance_32" refType="w"/>
        <dgm:constr type="h" for="ch" forName="balance_32" refType="h" fact="0.157"/>
        <dgm:constr type="b" for="ch" forName="balance_32" refType="h" fact="0.85"/>
        <dgm:constr type="ctrX" for="ch" forName="balance_32" refType="w" fact="0.5"/>
        <dgm:constr type="w" for="ch" forName="balance_33" refType="w" fact="0.9"/>
        <dgm:constr type="h" for="ch" forName="balance_33" refType="h" fact="0.076"/>
        <dgm:constr type="b" for="ch" forName="balance_33" refType="h" fact="0.81"/>
        <dgm:constr type="ctrX" for="ch" forName="balance_33" refType="w" fact="0.5"/>
        <dgm:constr type="w" for="ch" forName="balance_34" refType="w"/>
        <dgm:constr type="h" for="ch" forName="balance_34" refType="h" fact="0.157"/>
        <dgm:constr type="b" for="ch" forName="balance_34" refType="h" fact="0.85"/>
        <dgm:constr type="ctrX" for="ch" forName="balance_34" refType="w" fact="0.5"/>
        <dgm:constr type="w" for="ch" forName="balance_40" refType="w"/>
        <dgm:constr type="h" for="ch" forName="balance_40" refType="h" fact="0.157"/>
        <dgm:constr type="b" for="ch" forName="balance_40" refType="h" fact="0.85"/>
        <dgm:constr type="ctrX" for="ch" forName="balance_40" refType="w" fact="0.5"/>
        <dgm:constr type="w" for="ch" forName="balance_41" refType="w"/>
        <dgm:constr type="h" for="ch" forName="balance_41" refType="h" fact="0.157"/>
        <dgm:constr type="b" for="ch" forName="balance_41" refType="h" fact="0.85"/>
        <dgm:constr type="ctrX" for="ch" forName="balance_41" refType="w" fact="0.5"/>
        <dgm:constr type="w" for="ch" forName="balance_42" refType="w"/>
        <dgm:constr type="h" for="ch" forName="balance_42" refType="h" fact="0.157"/>
        <dgm:constr type="b" for="ch" forName="balance_42" refType="h" fact="0.85"/>
        <dgm:constr type="ctrX" for="ch" forName="balance_42" refType="w" fact="0.5"/>
        <dgm:constr type="w" for="ch" forName="balance_43" refType="w"/>
        <dgm:constr type="h" for="ch" forName="balance_43" refType="h" fact="0.157"/>
        <dgm:constr type="b" for="ch" forName="balance_43" refType="h" fact="0.85"/>
        <dgm:constr type="ctrX" for="ch" forName="balance_43" refType="w" fact="0.5"/>
        <dgm:constr type="w" for="ch" forName="balance_44" refType="w" fact="0.9"/>
        <dgm:constr type="h" for="ch" forName="balance_44" refType="h" fact="0.076"/>
        <dgm:constr type="b" for="ch" forName="balance_44" refType="h" fact="0.81"/>
        <dgm:constr type="ctrX" for="ch" forName="balance_44" refType="w" fact="0.5"/>
        <dgm:constr type="w" for="ch" forName="right_01_1" refType="w" fact="0.4"/>
        <dgm:constr type="h" for="ch" forName="right_01_1" refType="h" fact="0.7"/>
        <dgm:constr type="b" for="ch" forName="right_01_1" refType="h" fact="0.76"/>
        <dgm:constr type="ctrX" for="ch" forName="right_01_1" refType="w" fact="0.78"/>
        <dgm:constr type="w" for="ch" forName="left_10_1" refType="w" fact="0.4"/>
        <dgm:constr type="h" for="ch" forName="left_10_1" refType="h" fact="0.7"/>
        <dgm:constr type="b" for="ch" forName="left_10_1" refType="h" fact="0.76"/>
        <dgm:constr type="ctrX" for="ch" forName="left_10_1" refType="w" fact="0.22"/>
        <dgm:constr type="w" for="ch" forName="right_11_1" refType="w" fact="0.36"/>
        <dgm:constr type="h" for="ch" forName="right_11_1" refType="h" fact="0.67"/>
        <dgm:constr type="b" for="ch" forName="right_11_1" refType="h" fact="0.725"/>
        <dgm:constr type="ctrX" for="ch" forName="right_11_1" refType="w" fact="0.76"/>
        <dgm:constr type="w" for="ch" forName="left_11_1" refType="w" fact="0.36"/>
        <dgm:constr type="h" for="ch" forName="left_11_1" refType="h" fact="0.67"/>
        <dgm:constr type="b" for="ch" forName="left_11_1" refType="h" fact="0.725"/>
        <dgm:constr type="ctrX" for="ch" forName="left_11_1" refType="w" fact="0.24"/>
        <dgm:constr type="w" for="ch" forName="right_02_1" refType="w" fact="0.388"/>
        <dgm:constr type="h" for="ch" forName="right_02_1" refType="h" fact="0.36"/>
        <dgm:constr type="b" for="ch" forName="right_02_1" refType="h" fact="0.76"/>
        <dgm:constr type="ctrX" for="ch" forName="right_02_1" refType="w" fact="0.77"/>
        <dgm:constr type="w" for="ch" forName="right_02_2" refType="w" fact="0.388"/>
        <dgm:constr type="h" for="ch" forName="right_02_2" refType="h" fact="0.36"/>
        <dgm:constr type="b" for="ch" forName="right_02_2" refType="h" fact="0.42"/>
        <dgm:constr type="ctrX" for="ch" forName="right_02_2" refType="w" fact="0.79"/>
        <dgm:constr type="w" for="ch" forName="left_20_1" refType="w" fact="0.388"/>
        <dgm:constr type="h" for="ch" forName="left_20_1" refType="h" fact="0.36"/>
        <dgm:constr type="b" for="ch" forName="left_20_1" refType="h" fact="0.76"/>
        <dgm:constr type="ctrX" for="ch" forName="left_20_1" refType="w" fact="0.23"/>
        <dgm:constr type="w" for="ch" forName="left_20_2" refType="w" fact="0.388"/>
        <dgm:constr type="h" for="ch" forName="left_20_2" refType="h" fact="0.36"/>
        <dgm:constr type="b" for="ch" forName="left_20_2" refType="h" fact="0.42"/>
        <dgm:constr type="ctrX" for="ch" forName="left_20_2" refType="w" fact="0.21"/>
        <dgm:constr type="w" for="ch" forName="right_12_1" refType="w" fact="0.388"/>
        <dgm:constr type="h" for="ch" forName="right_12_1" refType="h" fact="0.36"/>
        <dgm:constr type="b" for="ch" forName="right_12_1" refType="h" fact="0.76"/>
        <dgm:constr type="ctrX" for="ch" forName="right_12_1" refType="w" fact="0.77"/>
        <dgm:constr type="w" for="ch" forName="right_12_2" refType="w" fact="0.388"/>
        <dgm:constr type="h" for="ch" forName="right_12_2" refType="h" fact="0.36"/>
        <dgm:constr type="b" for="ch" forName="right_12_2" refType="h" fact="0.42"/>
        <dgm:constr type="ctrX" for="ch" forName="right_12_2" refType="w" fact="0.79"/>
        <dgm:constr type="w" for="ch" forName="left_12_1" refType="w" fact="0.388"/>
        <dgm:constr type="h" for="ch" forName="left_12_1" refType="h" fact="0.36"/>
        <dgm:constr type="b" for="ch" forName="left_12_1" refType="h" fact="0.715"/>
        <dgm:constr type="ctrX" for="ch" forName="left_12_1" refType="w" fact="0.255"/>
        <dgm:constr type="w" for="ch" forName="right_22_1" refType="w" fact="0.36"/>
        <dgm:constr type="h" for="ch" forName="right_22_1" refType="h" fact="0.32"/>
        <dgm:constr type="b" for="ch" forName="right_22_1" refType="h" fact="0.725"/>
        <dgm:constr type="ctrX" for="ch" forName="right_22_1" refType="w" fact="0.76"/>
        <dgm:constr type="w" for="ch" forName="right_22_2" refType="w" fact="0.36"/>
        <dgm:constr type="h" for="ch" forName="right_22_2" refType="h" fact="0.32"/>
        <dgm:constr type="b" for="ch" forName="right_22_2" refType="h" fact="0.39"/>
        <dgm:constr type="ctrX" for="ch" forName="right_22_2" refType="w" fact="0.76"/>
        <dgm:constr type="w" for="ch" forName="left_22_1" refType="w" fact="0.36"/>
        <dgm:constr type="h" for="ch" forName="left_22_1" refType="h" fact="0.32"/>
        <dgm:constr type="b" for="ch" forName="left_22_1" refType="h" fact="0.725"/>
        <dgm:constr type="ctrX" for="ch" forName="left_22_1" refType="w" fact="0.24"/>
        <dgm:constr type="w" for="ch" forName="left_22_2" refType="w" fact="0.36"/>
        <dgm:constr type="h" for="ch" forName="left_22_2" refType="h" fact="0.32"/>
        <dgm:constr type="b" for="ch" forName="left_22_2" refType="h" fact="0.39"/>
        <dgm:constr type="ctrX" for="ch" forName="left_22_2" refType="w" fact="0.24"/>
        <dgm:constr type="w" for="ch" forName="left_21_1" refType="w" fact="0.388"/>
        <dgm:constr type="h" for="ch" forName="left_21_1" refType="h" fact="0.36"/>
        <dgm:constr type="b" for="ch" forName="left_21_1" refType="h" fact="0.76"/>
        <dgm:constr type="ctrX" for="ch" forName="left_21_1" refType="w" fact="0.23"/>
        <dgm:constr type="w" for="ch" forName="left_21_2" refType="w" fact="0.388"/>
        <dgm:constr type="h" for="ch" forName="left_21_2" refType="h" fact="0.36"/>
        <dgm:constr type="b" for="ch" forName="left_21_2" refType="h" fact="0.42"/>
        <dgm:constr type="ctrX" for="ch" forName="left_21_2" refType="w" fact="0.21"/>
        <dgm:constr type="w" for="ch" forName="right_21_1" refType="w" fact="0.388"/>
        <dgm:constr type="h" for="ch" forName="right_21_1" refType="h" fact="0.36"/>
        <dgm:constr type="b" for="ch" forName="right_21_1" refType="h" fact="0.715"/>
        <dgm:constr type="ctrX" for="ch" forName="right_21_1" refType="w" fact="0.745"/>
        <dgm:constr type="w" for="ch" forName="right_03_1" refType="w" fact="0.37"/>
        <dgm:constr type="h" for="ch" forName="right_03_1" refType="h" fact="0.24"/>
        <dgm:constr type="b" for="ch" forName="right_03_1" refType="h" fact="0.76"/>
        <dgm:constr type="ctrX" for="ch" forName="right_03_1" refType="w" fact="0.77"/>
        <dgm:constr type="w" for="ch" forName="right_03_2" refType="w" fact="0.37"/>
        <dgm:constr type="h" for="ch" forName="right_03_2" refType="h" fact="0.24"/>
        <dgm:constr type="b" for="ch" forName="right_03_2" refType="h" fact="0.535"/>
        <dgm:constr type="ctrX" for="ch" forName="right_03_2" refType="w" fact="0.783"/>
        <dgm:constr type="w" for="ch" forName="right_03_3" refType="w" fact="0.37"/>
        <dgm:constr type="h" for="ch" forName="right_03_3" refType="h" fact="0.24"/>
        <dgm:constr type="b" for="ch" forName="right_03_3" refType="h" fact="0.315"/>
        <dgm:constr type="ctrX" for="ch" forName="right_03_3" refType="w" fact="0.796"/>
        <dgm:constr type="w" for="ch" forName="left_30_1" refType="w" fact="0.37"/>
        <dgm:constr type="h" for="ch" forName="left_30_1" refType="h" fact="0.24"/>
        <dgm:constr type="b" for="ch" forName="left_30_1" refType="h" fact="0.76"/>
        <dgm:constr type="ctrX" for="ch" forName="left_30_1" refType="w" fact="0.23"/>
        <dgm:constr type="w" for="ch" forName="left_30_2" refType="w" fact="0.37"/>
        <dgm:constr type="h" for="ch" forName="left_30_2" refType="h" fact="0.24"/>
        <dgm:constr type="b" for="ch" forName="left_30_2" refType="h" fact="0.535"/>
        <dgm:constr type="ctrX" for="ch" forName="left_30_2" refType="w" fact="0.217"/>
        <dgm:constr type="w" for="ch" forName="left_30_3" refType="w" fact="0.37"/>
        <dgm:constr type="h" for="ch" forName="left_30_3" refType="h" fact="0.24"/>
        <dgm:constr type="b" for="ch" forName="left_30_3" refType="h" fact="0.315"/>
        <dgm:constr type="ctrX" for="ch" forName="left_30_3" refType="w" fact="0.204"/>
        <dgm:constr type="w" for="ch" forName="right_13_1" refType="w" fact="0.37"/>
        <dgm:constr type="h" for="ch" forName="right_13_1" refType="h" fact="0.24"/>
        <dgm:constr type="b" for="ch" forName="right_13_1" refType="h" fact="0.76"/>
        <dgm:constr type="ctrX" for="ch" forName="right_13_1" refType="w" fact="0.77"/>
        <dgm:constr type="w" for="ch" forName="right_13_2" refType="w" fact="0.37"/>
        <dgm:constr type="h" for="ch" forName="right_13_2" refType="h" fact="0.24"/>
        <dgm:constr type="b" for="ch" forName="right_13_2" refType="h" fact="0.535"/>
        <dgm:constr type="ctrX" for="ch" forName="right_13_2" refType="w" fact="0.783"/>
        <dgm:constr type="w" for="ch" forName="right_13_3" refType="w" fact="0.37"/>
        <dgm:constr type="h" for="ch" forName="right_13_3" refType="h" fact="0.24"/>
        <dgm:constr type="b" for="ch" forName="right_13_3" refType="h" fact="0.315"/>
        <dgm:constr type="ctrX" for="ch" forName="right_13_3" refType="w" fact="0.796"/>
        <dgm:constr type="w" for="ch" forName="left_13_1" refType="w" fact="0.37"/>
        <dgm:constr type="h" for="ch" forName="left_13_1" refType="h" fact="0.24"/>
        <dgm:constr type="b" for="ch" forName="left_13_1" refType="h" fact="0.715"/>
        <dgm:constr type="ctrX" for="ch" forName="left_13_1" refType="w" fact="0.255"/>
        <dgm:constr type="w" for="ch" forName="left_31_1" refType="w" fact="0.37"/>
        <dgm:constr type="h" for="ch" forName="left_31_1" refType="h" fact="0.24"/>
        <dgm:constr type="b" for="ch" forName="left_31_1" refType="h" fact="0.76"/>
        <dgm:constr type="ctrX" for="ch" forName="left_31_1" refType="w" fact="0.23"/>
        <dgm:constr type="w" for="ch" forName="left_31_2" refType="w" fact="0.37"/>
        <dgm:constr type="h" for="ch" forName="left_31_2" refType="h" fact="0.24"/>
        <dgm:constr type="b" for="ch" forName="left_31_2" refType="h" fact="0.535"/>
        <dgm:constr type="ctrX" for="ch" forName="left_31_2" refType="w" fact="0.217"/>
        <dgm:constr type="w" for="ch" forName="left_31_3" refType="w" fact="0.37"/>
        <dgm:constr type="h" for="ch" forName="left_31_3" refType="h" fact="0.24"/>
        <dgm:constr type="b" for="ch" forName="left_31_3" refType="h" fact="0.315"/>
        <dgm:constr type="ctrX" for="ch" forName="left_31_3" refType="w" fact="0.204"/>
        <dgm:constr type="w" for="ch" forName="right_31_1" refType="w" fact="0.37"/>
        <dgm:constr type="h" for="ch" forName="right_31_1" refType="h" fact="0.24"/>
        <dgm:constr type="b" for="ch" forName="right_31_1" refType="h" fact="0.715"/>
        <dgm:constr type="ctrX" for="ch" forName="right_31_1" refType="w" fact="0.745"/>
        <dgm:constr type="w" for="ch" forName="right_23_1" refType="w" fact="0.37"/>
        <dgm:constr type="h" for="ch" forName="right_23_1" refType="h" fact="0.24"/>
        <dgm:constr type="b" for="ch" forName="right_23_1" refType="h" fact="0.76"/>
        <dgm:constr type="ctrX" for="ch" forName="right_23_1" refType="w" fact="0.77"/>
        <dgm:constr type="w" for="ch" forName="right_23_2" refType="w" fact="0.37"/>
        <dgm:constr type="h" for="ch" forName="right_23_2" refType="h" fact="0.24"/>
        <dgm:constr type="b" for="ch" forName="right_23_2" refType="h" fact="0.535"/>
        <dgm:constr type="ctrX" for="ch" forName="right_23_2" refType="w" fact="0.783"/>
        <dgm:constr type="w" for="ch" forName="right_23_3" refType="w" fact="0.37"/>
        <dgm:constr type="h" for="ch" forName="right_23_3" refType="h" fact="0.24"/>
        <dgm:constr type="b" for="ch" forName="right_23_3" refType="h" fact="0.315"/>
        <dgm:constr type="ctrX" for="ch" forName="right_23_3" refType="w" fact="0.796"/>
        <dgm:constr type="w" for="ch" forName="left_23_1" refType="w" fact="0.37"/>
        <dgm:constr type="h" for="ch" forName="left_23_1" refType="h" fact="0.24"/>
        <dgm:constr type="b" for="ch" forName="left_23_1" refType="h" fact="0.715"/>
        <dgm:constr type="ctrX" for="ch" forName="left_23_1" refType="w" fact="0.255"/>
        <dgm:constr type="w" for="ch" forName="left_23_2" refType="w" fact="0.37"/>
        <dgm:constr type="h" for="ch" forName="left_23_2" refType="h" fact="0.24"/>
        <dgm:constr type="b" for="ch" forName="left_23_2" refType="h" fact="0.49"/>
        <dgm:constr type="ctrX" for="ch" forName="left_23_2" refType="w" fact="0.268"/>
        <dgm:constr type="w" for="ch" forName="left_32_1" refType="w" fact="0.37"/>
        <dgm:constr type="h" for="ch" forName="left_32_1" refType="h" fact="0.24"/>
        <dgm:constr type="b" for="ch" forName="left_32_1" refType="h" fact="0.76"/>
        <dgm:constr type="ctrX" for="ch" forName="left_32_1" refType="w" fact="0.23"/>
        <dgm:constr type="w" for="ch" forName="left_32_2" refType="w" fact="0.37"/>
        <dgm:constr type="h" for="ch" forName="left_32_2" refType="h" fact="0.24"/>
        <dgm:constr type="b" for="ch" forName="left_32_2" refType="h" fact="0.535"/>
        <dgm:constr type="ctrX" for="ch" forName="left_32_2" refType="w" fact="0.217"/>
        <dgm:constr type="w" for="ch" forName="left_32_3" refType="w" fact="0.37"/>
        <dgm:constr type="h" for="ch" forName="left_32_3" refType="h" fact="0.24"/>
        <dgm:constr type="b" for="ch" forName="left_32_3" refType="h" fact="0.315"/>
        <dgm:constr type="ctrX" for="ch" forName="left_32_3" refType="w" fact="0.204"/>
        <dgm:constr type="w" for="ch" forName="right_32_1" refType="w" fact="0.37"/>
        <dgm:constr type="h" for="ch" forName="right_32_1" refType="h" fact="0.24"/>
        <dgm:constr type="b" for="ch" forName="right_32_1" refType="h" fact="0.715"/>
        <dgm:constr type="ctrX" for="ch" forName="right_32_1" refType="w" fact="0.745"/>
        <dgm:constr type="w" for="ch" forName="right_32_2" refType="w" fact="0.37"/>
        <dgm:constr type="h" for="ch" forName="right_32_2" refType="h" fact="0.24"/>
        <dgm:constr type="b" for="ch" forName="right_32_2" refType="h" fact="0.49"/>
        <dgm:constr type="ctrX" for="ch" forName="right_32_2" refType="w" fact="0.732"/>
        <dgm:constr type="w" for="ch" forName="right_33_1" refType="w" fact="0.36"/>
        <dgm:constr type="h" for="ch" forName="right_33_1" refType="h" fact="0.21"/>
        <dgm:constr type="b" for="ch" forName="right_33_1" refType="h" fact="0.725"/>
        <dgm:constr type="ctrX" for="ch" forName="right_33_1" refType="w" fact="0.76"/>
        <dgm:constr type="w" for="ch" forName="right_33_2" refType="w" fact="0.36"/>
        <dgm:constr type="h" for="ch" forName="right_33_2" refType="h" fact="0.21"/>
        <dgm:constr type="b" for="ch" forName="right_33_2" refType="h" fact="0.5"/>
        <dgm:constr type="ctrX" for="ch" forName="right_33_2" refType="w" fact="0.76"/>
        <dgm:constr type="w" for="ch" forName="right_33_3" refType="w" fact="0.36"/>
        <dgm:constr type="h" for="ch" forName="right_33_3" refType="h" fact="0.21"/>
        <dgm:constr type="b" for="ch" forName="right_33_3" refType="h" fact="0.275"/>
        <dgm:constr type="ctrX" for="ch" forName="right_33_3" refType="w" fact="0.76"/>
        <dgm:constr type="w" for="ch" forName="left_33_1" refType="w" fact="0.36"/>
        <dgm:constr type="h" for="ch" forName="left_33_1" refType="h" fact="0.21"/>
        <dgm:constr type="b" for="ch" forName="left_33_1" refType="h" fact="0.725"/>
        <dgm:constr type="ctrX" for="ch" forName="left_33_1" refType="w" fact="0.24"/>
        <dgm:constr type="w" for="ch" forName="left_33_2" refType="w" fact="0.36"/>
        <dgm:constr type="h" for="ch" forName="left_33_2" refType="h" fact="0.21"/>
        <dgm:constr type="b" for="ch" forName="left_33_2" refType="h" fact="0.5"/>
        <dgm:constr type="ctrX" for="ch" forName="left_33_2" refType="w" fact="0.24"/>
        <dgm:constr type="w" for="ch" forName="left_33_3" refType="w" fact="0.36"/>
        <dgm:constr type="h" for="ch" forName="left_33_3" refType="h" fact="0.21"/>
        <dgm:constr type="b" for="ch" forName="left_33_3" refType="h" fact="0.275"/>
        <dgm:constr type="ctrX" for="ch" forName="left_33_3" refType="w" fact="0.24"/>
        <dgm:constr type="w" for="ch" forName="right_04_1" refType="w" fact="0.365"/>
        <dgm:constr type="h" for="ch" forName="right_04_1" refType="h" fact="0.185"/>
        <dgm:constr type="b" for="ch" forName="right_04_1" refType="h" fact="0.76"/>
        <dgm:constr type="ctrX" for="ch" forName="right_04_1" refType="w" fact="0.77"/>
        <dgm:constr type="w" for="ch" forName="right_04_2" refType="w" fact="0.365"/>
        <dgm:constr type="h" for="ch" forName="right_04_2" refType="h" fact="0.185"/>
        <dgm:constr type="b" for="ch" forName="right_04_2" refType="h" fact="0.595"/>
        <dgm:constr type="ctrX" for="ch" forName="right_04_2" refType="w" fact="0.78"/>
        <dgm:constr type="w" for="ch" forName="right_04_3" refType="w" fact="0.365"/>
        <dgm:constr type="h" for="ch" forName="right_04_3" refType="h" fact="0.185"/>
        <dgm:constr type="b" for="ch" forName="right_04_3" refType="h" fact="0.43"/>
        <dgm:constr type="ctrX" for="ch" forName="right_04_3" refType="w" fact="0.79"/>
        <dgm:constr type="w" for="ch" forName="right_04_4" refType="w" fact="0.365"/>
        <dgm:constr type="h" for="ch" forName="right_04_4" refType="h" fact="0.185"/>
        <dgm:constr type="b" for="ch" forName="right_04_4" refType="h" fact="0.265"/>
        <dgm:constr type="ctrX" for="ch" forName="right_04_4" refType="w" fact="0.8"/>
        <dgm:constr type="w" for="ch" forName="left_40_1" refType="w" fact="0.365"/>
        <dgm:constr type="h" for="ch" forName="left_40_1" refType="h" fact="0.185"/>
        <dgm:constr type="b" for="ch" forName="left_40_1" refType="h" fact="0.76"/>
        <dgm:constr type="ctrX" for="ch" forName="left_40_1" refType="w" fact="0.23"/>
        <dgm:constr type="w" for="ch" forName="left_40_2" refType="w" fact="0.365"/>
        <dgm:constr type="h" for="ch" forName="left_40_2" refType="h" fact="0.185"/>
        <dgm:constr type="b" for="ch" forName="left_40_2" refType="h" fact="0.595"/>
        <dgm:constr type="ctrX" for="ch" forName="left_40_2" refType="w" fact="0.22"/>
        <dgm:constr type="w" for="ch" forName="left_40_3" refType="w" fact="0.365"/>
        <dgm:constr type="h" for="ch" forName="left_40_3" refType="h" fact="0.185"/>
        <dgm:constr type="b" for="ch" forName="left_40_3" refType="h" fact="0.43"/>
        <dgm:constr type="ctrX" for="ch" forName="left_40_3" refType="w" fact="0.21"/>
        <dgm:constr type="w" for="ch" forName="left_40_4" refType="w" fact="0.365"/>
        <dgm:constr type="h" for="ch" forName="left_40_4" refType="h" fact="0.185"/>
        <dgm:constr type="b" for="ch" forName="left_40_4" refType="h" fact="0.265"/>
        <dgm:constr type="ctrX" for="ch" forName="left_40_4" refType="w" fact="0.2"/>
        <dgm:constr type="w" for="ch" forName="right_14_1" refType="w" fact="0.365"/>
        <dgm:constr type="h" for="ch" forName="right_14_1" refType="h" fact="0.185"/>
        <dgm:constr type="b" for="ch" forName="right_14_1" refType="h" fact="0.76"/>
        <dgm:constr type="ctrX" for="ch" forName="right_14_1" refType="w" fact="0.77"/>
        <dgm:constr type="w" for="ch" forName="right_14_2" refType="w" fact="0.365"/>
        <dgm:constr type="h" for="ch" forName="right_14_2" refType="h" fact="0.185"/>
        <dgm:constr type="b" for="ch" forName="right_14_2" refType="h" fact="0.595"/>
        <dgm:constr type="ctrX" for="ch" forName="right_14_2" refType="w" fact="0.78"/>
        <dgm:constr type="w" for="ch" forName="right_14_3" refType="w" fact="0.365"/>
        <dgm:constr type="h" for="ch" forName="right_14_3" refType="h" fact="0.185"/>
        <dgm:constr type="b" for="ch" forName="right_14_3" refType="h" fact="0.43"/>
        <dgm:constr type="ctrX" for="ch" forName="right_14_3" refType="w" fact="0.79"/>
        <dgm:constr type="w" for="ch" forName="right_14_4" refType="w" fact="0.365"/>
        <dgm:constr type="h" for="ch" forName="right_14_4" refType="h" fact="0.185"/>
        <dgm:constr type="b" for="ch" forName="right_14_4" refType="h" fact="0.265"/>
        <dgm:constr type="ctrX" for="ch" forName="right_14_4" refType="w" fact="0.8"/>
        <dgm:constr type="w" for="ch" forName="left_14_1" refType="w" fact="0.365"/>
        <dgm:constr type="h" for="ch" forName="left_14_1" refType="h" fact="0.185"/>
        <dgm:constr type="b" for="ch" forName="left_14_1" refType="h" fact="0.715"/>
        <dgm:constr type="ctrX" for="ch" forName="left_14_1" refType="w" fact="0.25"/>
        <dgm:constr type="w" for="ch" forName="left_41_1" refType="w" fact="0.365"/>
        <dgm:constr type="h" for="ch" forName="left_41_1" refType="h" fact="0.185"/>
        <dgm:constr type="b" for="ch" forName="left_41_1" refType="h" fact="0.76"/>
        <dgm:constr type="ctrX" for="ch" forName="left_41_1" refType="w" fact="0.23"/>
        <dgm:constr type="w" for="ch" forName="left_41_2" refType="w" fact="0.365"/>
        <dgm:constr type="h" for="ch" forName="left_41_2" refType="h" fact="0.185"/>
        <dgm:constr type="b" for="ch" forName="left_41_2" refType="h" fact="0.595"/>
        <dgm:constr type="ctrX" for="ch" forName="left_41_2" refType="w" fact="0.22"/>
        <dgm:constr type="w" for="ch" forName="left_41_3" refType="w" fact="0.365"/>
        <dgm:constr type="h" for="ch" forName="left_41_3" refType="h" fact="0.185"/>
        <dgm:constr type="b" for="ch" forName="left_41_3" refType="h" fact="0.43"/>
        <dgm:constr type="ctrX" for="ch" forName="left_41_3" refType="w" fact="0.21"/>
        <dgm:constr type="w" for="ch" forName="left_41_4" refType="w" fact="0.365"/>
        <dgm:constr type="h" for="ch" forName="left_41_4" refType="h" fact="0.185"/>
        <dgm:constr type="b" for="ch" forName="left_41_4" refType="h" fact="0.265"/>
        <dgm:constr type="ctrX" for="ch" forName="left_41_4" refType="w" fact="0.2"/>
        <dgm:constr type="w" for="ch" forName="right_41_1" refType="w" fact="0.365"/>
        <dgm:constr type="h" for="ch" forName="right_41_1" refType="h" fact="0.185"/>
        <dgm:constr type="b" for="ch" forName="right_41_1" refType="h" fact="0.715"/>
        <dgm:constr type="ctrX" for="ch" forName="right_41_1" refType="w" fact="0.75"/>
        <dgm:constr type="w" for="ch" forName="right_24_1" refType="w" fact="0.365"/>
        <dgm:constr type="h" for="ch" forName="right_24_1" refType="h" fact="0.185"/>
        <dgm:constr type="b" for="ch" forName="right_24_1" refType="h" fact="0.76"/>
        <dgm:constr type="ctrX" for="ch" forName="right_24_1" refType="w" fact="0.77"/>
        <dgm:constr type="w" for="ch" forName="right_24_2" refType="w" fact="0.365"/>
        <dgm:constr type="h" for="ch" forName="right_24_2" refType="h" fact="0.185"/>
        <dgm:constr type="b" for="ch" forName="right_24_2" refType="h" fact="0.595"/>
        <dgm:constr type="ctrX" for="ch" forName="right_24_2" refType="w" fact="0.78"/>
        <dgm:constr type="w" for="ch" forName="right_24_3" refType="w" fact="0.365"/>
        <dgm:constr type="h" for="ch" forName="right_24_3" refType="h" fact="0.185"/>
        <dgm:constr type="b" for="ch" forName="right_24_3" refType="h" fact="0.43"/>
        <dgm:constr type="ctrX" for="ch" forName="right_24_3" refType="w" fact="0.79"/>
        <dgm:constr type="w" for="ch" forName="right_24_4" refType="w" fact="0.365"/>
        <dgm:constr type="h" for="ch" forName="right_24_4" refType="h" fact="0.185"/>
        <dgm:constr type="b" for="ch" forName="right_24_4" refType="h" fact="0.265"/>
        <dgm:constr type="ctrX" for="ch" forName="right_24_4" refType="w" fact="0.8"/>
        <dgm:constr type="w" for="ch" forName="left_24_1" refType="w" fact="0.365"/>
        <dgm:constr type="h" for="ch" forName="left_24_1" refType="h" fact="0.185"/>
        <dgm:constr type="b" for="ch" forName="left_24_1" refType="h" fact="0.715"/>
        <dgm:constr type="ctrX" for="ch" forName="left_24_1" refType="w" fact="0.25"/>
        <dgm:constr type="w" for="ch" forName="left_24_2" refType="w" fact="0.365"/>
        <dgm:constr type="h" for="ch" forName="left_24_2" refType="h" fact="0.185"/>
        <dgm:constr type="b" for="ch" forName="left_24_2" refType="h" fact="0.55"/>
        <dgm:constr type="ctrX" for="ch" forName="left_24_2" refType="w" fact="0.26"/>
        <dgm:constr type="w" for="ch" forName="left_42_1" refType="w" fact="0.365"/>
        <dgm:constr type="h" for="ch" forName="left_42_1" refType="h" fact="0.185"/>
        <dgm:constr type="b" for="ch" forName="left_42_1" refType="h" fact="0.76"/>
        <dgm:constr type="ctrX" for="ch" forName="left_42_1" refType="w" fact="0.23"/>
        <dgm:constr type="w" for="ch" forName="left_42_2" refType="w" fact="0.365"/>
        <dgm:constr type="h" for="ch" forName="left_42_2" refType="h" fact="0.185"/>
        <dgm:constr type="b" for="ch" forName="left_42_2" refType="h" fact="0.595"/>
        <dgm:constr type="ctrX" for="ch" forName="left_42_2" refType="w" fact="0.22"/>
        <dgm:constr type="w" for="ch" forName="left_42_3" refType="w" fact="0.365"/>
        <dgm:constr type="h" for="ch" forName="left_42_3" refType="h" fact="0.185"/>
        <dgm:constr type="b" for="ch" forName="left_42_3" refType="h" fact="0.43"/>
        <dgm:constr type="ctrX" for="ch" forName="left_42_3" refType="w" fact="0.21"/>
        <dgm:constr type="w" for="ch" forName="left_42_4" refType="w" fact="0.365"/>
        <dgm:constr type="h" for="ch" forName="left_42_4" refType="h" fact="0.185"/>
        <dgm:constr type="b" for="ch" forName="left_42_4" refType="h" fact="0.265"/>
        <dgm:constr type="ctrX" for="ch" forName="left_42_4" refType="w" fact="0.2"/>
        <dgm:constr type="w" for="ch" forName="right_42_1" refType="w" fact="0.365"/>
        <dgm:constr type="h" for="ch" forName="right_42_1" refType="h" fact="0.185"/>
        <dgm:constr type="b" for="ch" forName="right_42_1" refType="h" fact="0.715"/>
        <dgm:constr type="ctrX" for="ch" forName="right_42_1" refType="w" fact="0.75"/>
        <dgm:constr type="w" for="ch" forName="right_42_2" refType="w" fact="0.365"/>
        <dgm:constr type="h" for="ch" forName="right_42_2" refType="h" fact="0.185"/>
        <dgm:constr type="b" for="ch" forName="right_42_2" refType="h" fact="0.55"/>
        <dgm:constr type="ctrX" for="ch" forName="right_42_2" refType="w" fact="0.74"/>
        <dgm:constr type="w" for="ch" forName="right_34_1" refType="w" fact="0.365"/>
        <dgm:constr type="h" for="ch" forName="right_34_1" refType="h" fact="0.185"/>
        <dgm:constr type="b" for="ch" forName="right_34_1" refType="h" fact="0.76"/>
        <dgm:constr type="ctrX" for="ch" forName="right_34_1" refType="w" fact="0.77"/>
        <dgm:constr type="w" for="ch" forName="right_34_2" refType="w" fact="0.365"/>
        <dgm:constr type="h" for="ch" forName="right_34_2" refType="h" fact="0.185"/>
        <dgm:constr type="b" for="ch" forName="right_34_2" refType="h" fact="0.595"/>
        <dgm:constr type="ctrX" for="ch" forName="right_34_2" refType="w" fact="0.78"/>
        <dgm:constr type="w" for="ch" forName="right_34_3" refType="w" fact="0.365"/>
        <dgm:constr type="h" for="ch" forName="right_34_3" refType="h" fact="0.185"/>
        <dgm:constr type="b" for="ch" forName="right_34_3" refType="h" fact="0.43"/>
        <dgm:constr type="ctrX" for="ch" forName="right_34_3" refType="w" fact="0.79"/>
        <dgm:constr type="w" for="ch" forName="right_34_4" refType="w" fact="0.365"/>
        <dgm:constr type="h" for="ch" forName="right_34_4" refType="h" fact="0.185"/>
        <dgm:constr type="b" for="ch" forName="right_34_4" refType="h" fact="0.265"/>
        <dgm:constr type="ctrX" for="ch" forName="right_34_4" refType="w" fact="0.8"/>
        <dgm:constr type="w" for="ch" forName="left_34_1" refType="w" fact="0.365"/>
        <dgm:constr type="h" for="ch" forName="left_34_1" refType="h" fact="0.185"/>
        <dgm:constr type="b" for="ch" forName="left_34_1" refType="h" fact="0.715"/>
        <dgm:constr type="ctrX" for="ch" forName="left_34_1" refType="w" fact="0.25"/>
        <dgm:constr type="w" for="ch" forName="left_34_2" refType="w" fact="0.365"/>
        <dgm:constr type="h" for="ch" forName="left_34_2" refType="h" fact="0.185"/>
        <dgm:constr type="b" for="ch" forName="left_34_2" refType="h" fact="0.55"/>
        <dgm:constr type="ctrX" for="ch" forName="left_34_2" refType="w" fact="0.26"/>
        <dgm:constr type="w" for="ch" forName="left_34_3" refType="w" fact="0.365"/>
        <dgm:constr type="h" for="ch" forName="left_34_3" refType="h" fact="0.185"/>
        <dgm:constr type="b" for="ch" forName="left_34_3" refType="h" fact="0.385"/>
        <dgm:constr type="ctrX" for="ch" forName="left_34_3" refType="w" fact="0.27"/>
        <dgm:constr type="w" for="ch" forName="left_43_1" refType="w" fact="0.365"/>
        <dgm:constr type="h" for="ch" forName="left_43_1" refType="h" fact="0.185"/>
        <dgm:constr type="b" for="ch" forName="left_43_1" refType="h" fact="0.76"/>
        <dgm:constr type="ctrX" for="ch" forName="left_43_1" refType="w" fact="0.23"/>
        <dgm:constr type="w" for="ch" forName="left_43_2" refType="w" fact="0.365"/>
        <dgm:constr type="h" for="ch" forName="left_43_2" refType="h" fact="0.185"/>
        <dgm:constr type="b" for="ch" forName="left_43_2" refType="h" fact="0.595"/>
        <dgm:constr type="ctrX" for="ch" forName="left_43_2" refType="w" fact="0.22"/>
        <dgm:constr type="w" for="ch" forName="left_43_3" refType="w" fact="0.365"/>
        <dgm:constr type="h" for="ch" forName="left_43_3" refType="h" fact="0.185"/>
        <dgm:constr type="b" for="ch" forName="left_43_3" refType="h" fact="0.43"/>
        <dgm:constr type="ctrX" for="ch" forName="left_43_3" refType="w" fact="0.21"/>
        <dgm:constr type="w" for="ch" forName="left_43_4" refType="w" fact="0.365"/>
        <dgm:constr type="h" for="ch" forName="left_43_4" refType="h" fact="0.185"/>
        <dgm:constr type="b" for="ch" forName="left_43_4" refType="h" fact="0.265"/>
        <dgm:constr type="ctrX" for="ch" forName="left_43_4" refType="w" fact="0.2"/>
        <dgm:constr type="w" for="ch" forName="right_43_1" refType="w" fact="0.365"/>
        <dgm:constr type="h" for="ch" forName="right_43_1" refType="h" fact="0.185"/>
        <dgm:constr type="b" for="ch" forName="right_43_1" refType="h" fact="0.715"/>
        <dgm:constr type="ctrX" for="ch" forName="right_43_1" refType="w" fact="0.75"/>
        <dgm:constr type="w" for="ch" forName="right_43_2" refType="w" fact="0.365"/>
        <dgm:constr type="h" for="ch" forName="right_43_2" refType="h" fact="0.185"/>
        <dgm:constr type="b" for="ch" forName="right_43_2" refType="h" fact="0.55"/>
        <dgm:constr type="ctrX" for="ch" forName="right_43_2" refType="w" fact="0.74"/>
        <dgm:constr type="w" for="ch" forName="right_43_3" refType="w" fact="0.365"/>
        <dgm:constr type="h" for="ch" forName="right_43_3" refType="h" fact="0.185"/>
        <dgm:constr type="b" for="ch" forName="right_43_3" refType="h" fact="0.385"/>
        <dgm:constr type="ctrX" for="ch" forName="right_43_3" refType="w" fact="0.73"/>
        <dgm:constr type="w" for="ch" forName="right_44_1" refType="w" fact="0.36"/>
        <dgm:constr type="h" for="ch" forName="right_44_1" refType="h" fact="0.154"/>
        <dgm:constr type="b" for="ch" forName="right_44_1" refType="h" fact="0.725"/>
        <dgm:constr type="ctrX" for="ch" forName="right_44_1" refType="w" fact="0.76"/>
        <dgm:constr type="w" for="ch" forName="right_44_2" refType="w" fact="0.36"/>
        <dgm:constr type="h" for="ch" forName="right_44_2" refType="h" fact="0.154"/>
        <dgm:constr type="b" for="ch" forName="right_44_2" refType="h" fact="0.559"/>
        <dgm:constr type="ctrX" for="ch" forName="right_44_2" refType="w" fact="0.76"/>
        <dgm:constr type="w" for="ch" forName="right_44_3" refType="w" fact="0.36"/>
        <dgm:constr type="h" for="ch" forName="right_44_3" refType="h" fact="0.154"/>
        <dgm:constr type="b" for="ch" forName="right_44_3" refType="h" fact="0.393"/>
        <dgm:constr type="ctrX" for="ch" forName="right_44_3" refType="w" fact="0.76"/>
        <dgm:constr type="w" for="ch" forName="right_44_4" refType="w" fact="0.36"/>
        <dgm:constr type="h" for="ch" forName="right_44_4" refType="h" fact="0.154"/>
        <dgm:constr type="b" for="ch" forName="right_44_4" refType="h" fact="0.224"/>
        <dgm:constr type="ctrX" for="ch" forName="right_44_4" refType="w" fact="0.76"/>
        <dgm:constr type="w" for="ch" forName="left_44_1" refType="w" fact="0.36"/>
        <dgm:constr type="h" for="ch" forName="left_44_1" refType="h" fact="0.154"/>
        <dgm:constr type="b" for="ch" forName="left_44_1" refType="h" fact="0.725"/>
        <dgm:constr type="ctrX" for="ch" forName="left_44_1" refType="w" fact="0.24"/>
        <dgm:constr type="w" for="ch" forName="left_44_2" refType="w" fact="0.36"/>
        <dgm:constr type="h" for="ch" forName="left_44_2" refType="h" fact="0.154"/>
        <dgm:constr type="b" for="ch" forName="left_44_2" refType="h" fact="0.559"/>
        <dgm:constr type="ctrX" for="ch" forName="left_44_2" refType="w" fact="0.24"/>
        <dgm:constr type="w" for="ch" forName="left_44_3" refType="w" fact="0.36"/>
        <dgm:constr type="h" for="ch" forName="left_44_3" refType="h" fact="0.154"/>
        <dgm:constr type="b" for="ch" forName="left_44_3" refType="h" fact="0.393"/>
        <dgm:constr type="ctrX" for="ch" forName="left_44_3" refType="w" fact="0.24"/>
        <dgm:constr type="w" for="ch" forName="left_44_4" refType="w" fact="0.36"/>
        <dgm:constr type="h" for="ch" forName="left_44_4" refType="h" fact="0.154"/>
        <dgm:constr type="b" for="ch" forName="left_44_4" refType="h" fact="0.224"/>
        <dgm:constr type="ctrX" for="ch" forName="left_44_4" refType="w" fact="0.24"/>
      </dgm:constrLst>
      <dgm:ruleLst/>
      <dgm:layoutNode name="dummyMaxCanvas_ChildArea">
        <dgm:alg type="sp"/>
        <dgm:shape xmlns:r="http://schemas.openxmlformats.org/officeDocument/2006/relationships" r:blip="">
          <dgm:adjLst/>
        </dgm:shape>
        <dgm:presOf/>
        <dgm:constrLst/>
        <dgm:ruleLst/>
      </dgm:layoutNode>
      <dgm:layoutNode name="fulcrum" styleLbl="alignAccFollowNode1">
        <dgm:alg type="sp"/>
        <dgm:shape xmlns:r="http://schemas.openxmlformats.org/officeDocument/2006/relationships" type="triangle" r:blip="">
          <dgm:adjLst/>
        </dgm:shape>
        <dgm:presOf/>
        <dgm:constrLst/>
        <dgm:ruleLst/>
      </dgm:layoutNode>
      <dgm:choose name="Name0">
        <dgm:if name="Name1" axis="ch ch" ptType="node node" st="1 1" cnt="1 0" func="cnt" op="equ" val="0">
          <dgm:choose name="Name2">
            <dgm:if name="Name3" axis="ch ch" ptType="node node" st="2 1" cnt="1 0" func="cnt" op="equ" val="0">
              <dgm:layoutNode name="balance_00" styleLbl="alignAccFollowNode1">
                <dgm:varLst>
                  <dgm:bulletEnabled val="1"/>
                </dgm:varLst>
                <dgm:alg type="sp"/>
                <dgm:shape xmlns:r="http://schemas.openxmlformats.org/officeDocument/2006/relationships" type="rect" r:blip="">
                  <dgm:adjLst/>
                </dgm:shape>
                <dgm:presOf/>
                <dgm:constrLst/>
                <dgm:ruleLst/>
              </dgm:layoutNode>
            </dgm:if>
            <dgm:else name="Name4">
              <dgm:choose name="Name5">
                <dgm:if name="Name6" axis="ch ch" ptType="node node" st="2 1" cnt="1 0" func="cnt" op="equ" val="1">
                  <dgm:layoutNode name="balance_01" styleLbl="alignAccFollowNode1">
                    <dgm:varLst>
                      <dgm:bulletEnabled val="1"/>
                    </dgm:varLst>
                    <dgm:alg type="sp"/>
                    <dgm:shape xmlns:r="http://schemas.openxmlformats.org/officeDocument/2006/relationships" rot="4" type="rect" r:blip="">
                      <dgm:adjLst/>
                    </dgm:shape>
                    <dgm:presOf/>
                    <dgm:constrLst/>
                    <dgm:ruleLst/>
                  </dgm:layoutNode>
                  <dgm:layoutNode name="right_0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
                  <dgm:choose name="Name8">
                    <dgm:if name="Name9" axis="ch ch" ptType="node node" st="2 1" cnt="1 0" func="cnt" op="equ" val="2">
                      <dgm:layoutNode name="balance_02" styleLbl="alignAccFollowNode1">
                        <dgm:varLst>
                          <dgm:bulletEnabled val="1"/>
                        </dgm:varLst>
                        <dgm:alg type="sp"/>
                        <dgm:shape xmlns:r="http://schemas.openxmlformats.org/officeDocument/2006/relationships" rot="4" type="rect" r:blip="">
                          <dgm:adjLst/>
                        </dgm:shape>
                        <dgm:presOf/>
                        <dgm:constrLst/>
                        <dgm:ruleLst/>
                      </dgm:layoutNode>
                      <dgm:layoutNode name="right_0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
                      <dgm:choose name="Name11">
                        <dgm:if name="Name12" axis="ch ch" ptType="node node" st="2 1" cnt="1 0" func="cnt" op="equ" val="3">
                          <dgm:layoutNode name="balance_03" styleLbl="alignAccFollowNode1">
                            <dgm:varLst>
                              <dgm:bulletEnabled val="1"/>
                            </dgm:varLst>
                            <dgm:alg type="sp"/>
                            <dgm:shape xmlns:r="http://schemas.openxmlformats.org/officeDocument/2006/relationships" rot="4" type="rect" r:blip="">
                              <dgm:adjLst/>
                            </dgm:shape>
                            <dgm:presOf/>
                            <dgm:constrLst/>
                            <dgm:ruleLst/>
                          </dgm:layoutNode>
                          <dgm:layoutNode name="right_0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3">
                          <dgm:choose name="Name14">
                            <dgm:if name="Name15" axis="ch ch" ptType="node node" st="2 1" cnt="1 0" func="cnt" op="gte" val="4">
                              <dgm:layoutNode name="balance_04" styleLbl="alignAccFollowNode1">
                                <dgm:varLst>
                                  <dgm:bulletEnabled val="1"/>
                                </dgm:varLst>
                                <dgm:alg type="sp"/>
                                <dgm:shape xmlns:r="http://schemas.openxmlformats.org/officeDocument/2006/relationships" rot="4" type="rect" r:blip="">
                                  <dgm:adjLst/>
                                </dgm:shape>
                                <dgm:presOf/>
                                <dgm:constrLst/>
                                <dgm:ruleLst/>
                              </dgm:layoutNode>
                              <dgm:layoutNode name="right_0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6"/>
                          </dgm:choose>
                        </dgm:else>
                      </dgm:choose>
                    </dgm:else>
                  </dgm:choose>
                </dgm:else>
              </dgm:choose>
            </dgm:else>
          </dgm:choose>
        </dgm:if>
        <dgm:else name="Name17">
          <dgm:choose name="Name18">
            <dgm:if name="Name19" axis="ch ch" ptType="node node" st="1 1" cnt="1 0" func="cnt" op="equ" val="1">
              <dgm:choose name="Name20">
                <dgm:if name="Name21" axis="ch ch" ptType="node node" st="2 1" cnt="1 0" func="cnt" op="equ" val="0">
                  <dgm:layoutNode name="balance_10" styleLbl="alignAccFollowNode1">
                    <dgm:varLst>
                      <dgm:bulletEnabled val="1"/>
                    </dgm:varLst>
                    <dgm:alg type="sp"/>
                    <dgm:shape xmlns:r="http://schemas.openxmlformats.org/officeDocument/2006/relationships" rot="-4" type="rect" r:blip="">
                      <dgm:adjLst/>
                    </dgm:shape>
                    <dgm:presOf/>
                    <dgm:constrLst/>
                    <dgm:ruleLst/>
                  </dgm:layoutNode>
                  <dgm:layoutNode name="left_1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2">
                  <dgm:choose name="Name23">
                    <dgm:if name="Name24" axis="ch ch" ptType="node node" st="2 1" cnt="1 0" func="cnt" op="equ" val="1">
                      <dgm:layoutNode name="balance_11" styleLbl="alignAccFollowNode1">
                        <dgm:varLst>
                          <dgm:bulletEnabled val="1"/>
                        </dgm:varLst>
                        <dgm:alg type="sp"/>
                        <dgm:shape xmlns:r="http://schemas.openxmlformats.org/officeDocument/2006/relationships" type="rect" r:blip="">
                          <dgm:adjLst/>
                        </dgm:shape>
                        <dgm:presOf/>
                        <dgm:constrLst/>
                        <dgm:ruleLst/>
                      </dgm:layoutNode>
                      <dgm:layoutNode name="left_11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1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5">
                      <dgm:choose name="Name26">
                        <dgm:if name="Name27" axis="ch ch" ptType="node node" st="2 1" cnt="1 0" func="cnt" op="equ" val="2">
                          <dgm:layoutNode name="balance_12" styleLbl="alignAccFollowNode1">
                            <dgm:varLst>
                              <dgm:bulletEnabled val="1"/>
                            </dgm:varLst>
                            <dgm:alg type="sp"/>
                            <dgm:shape xmlns:r="http://schemas.openxmlformats.org/officeDocument/2006/relationships" rot="4" type="rect" r:blip="">
                              <dgm:adjLst/>
                            </dgm:shape>
                            <dgm:presOf/>
                            <dgm:constrLst/>
                            <dgm:ruleLst/>
                          </dgm:layoutNode>
                          <dgm:layoutNode name="right_1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8">
                          <dgm:choose name="Name29">
                            <dgm:if name="Name30" axis="ch ch" ptType="node node" st="2 1" cnt="1 0" func="cnt" op="equ" val="3">
                              <dgm:layoutNode name="balance_13" styleLbl="alignAccFollowNode1">
                                <dgm:varLst>
                                  <dgm:bulletEnabled val="1"/>
                                </dgm:varLst>
                                <dgm:alg type="sp"/>
                                <dgm:shape xmlns:r="http://schemas.openxmlformats.org/officeDocument/2006/relationships" rot="4" type="rect" r:blip="">
                                  <dgm:adjLst/>
                                </dgm:shape>
                                <dgm:presOf/>
                                <dgm:constrLst/>
                                <dgm:ruleLst/>
                              </dgm:layoutNode>
                              <dgm:layoutNode name="right_1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1">
                              <dgm:choose name="Name32">
                                <dgm:if name="Name33" axis="ch ch" ptType="node node" st="2 1" cnt="1 0" func="cnt" op="gte" val="4">
                                  <dgm:layoutNode name="balance_14" styleLbl="alignAccFollowNode1">
                                    <dgm:varLst>
                                      <dgm:bulletEnabled val="1"/>
                                    </dgm:varLst>
                                    <dgm:alg type="sp"/>
                                    <dgm:shape xmlns:r="http://schemas.openxmlformats.org/officeDocument/2006/relationships" rot="4" type="rect" r:blip="">
                                      <dgm:adjLst/>
                                    </dgm:shape>
                                    <dgm:presOf/>
                                    <dgm:constrLst/>
                                    <dgm:ruleLst/>
                                  </dgm:layoutNode>
                                  <dgm:layoutNode name="right_1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4"/>
                              </dgm:choose>
                            </dgm:else>
                          </dgm:choose>
                        </dgm:else>
                      </dgm:choose>
                    </dgm:else>
                  </dgm:choose>
                </dgm:else>
              </dgm:choose>
            </dgm:if>
            <dgm:else name="Name35">
              <dgm:choose name="Name36">
                <dgm:if name="Name37" axis="ch ch" ptType="node node" st="1 1" cnt="1 0" func="cnt" op="equ" val="2">
                  <dgm:choose name="Name38">
                    <dgm:if name="Name39" axis="ch ch" ptType="node node" st="2 1" cnt="1 0" func="cnt" op="equ" val="0">
                      <dgm:layoutNode name="balance_20" styleLbl="alignAccFollowNode1">
                        <dgm:varLst>
                          <dgm:bulletEnabled val="1"/>
                        </dgm:varLst>
                        <dgm:alg type="sp"/>
                        <dgm:shape xmlns:r="http://schemas.openxmlformats.org/officeDocument/2006/relationships" rot="-4" type="rect" r:blip="">
                          <dgm:adjLst/>
                        </dgm:shape>
                        <dgm:presOf/>
                        <dgm:constrLst/>
                        <dgm:ruleLst/>
                      </dgm:layoutNode>
                      <dgm:layoutNode name="left_2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0">
                      <dgm:choose name="Name41">
                        <dgm:if name="Name42" axis="ch ch" ptType="node node" st="2 1" cnt="1 0" func="cnt" op="equ" val="1">
                          <dgm:layoutNode name="balance_21" styleLbl="alignAccFollowNode1">
                            <dgm:varLst>
                              <dgm:bulletEnabled val="1"/>
                            </dgm:varLst>
                            <dgm:alg type="sp"/>
                            <dgm:shape xmlns:r="http://schemas.openxmlformats.org/officeDocument/2006/relationships" rot="-4" type="rect" r:blip="">
                              <dgm:adjLst/>
                            </dgm:shape>
                            <dgm:presOf/>
                            <dgm:constrLst/>
                            <dgm:ruleLst/>
                          </dgm:layoutNode>
                          <dgm:layoutNode name="left_2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3">
                          <dgm:choose name="Name44">
                            <dgm:if name="Name45" axis="ch ch" ptType="node node" st="2 1" cnt="1 0" func="cnt" op="equ" val="2">
                              <dgm:layoutNode name="balance_22" styleLbl="alignAccFollowNode1">
                                <dgm:varLst>
                                  <dgm:bulletEnabled val="1"/>
                                </dgm:varLst>
                                <dgm:alg type="sp"/>
                                <dgm:shape xmlns:r="http://schemas.openxmlformats.org/officeDocument/2006/relationships" type="rect" r:blip="">
                                  <dgm:adjLst/>
                                </dgm:shape>
                                <dgm:presOf/>
                                <dgm:constrLst/>
                                <dgm:ruleLst/>
                              </dgm:layoutNode>
                              <dgm:layoutNode name="right_22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2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6">
                              <dgm:choose name="Name47">
                                <dgm:if name="Name48" axis="ch ch" ptType="node node" st="2 1" cnt="1 0" func="cnt" op="equ" val="3">
                                  <dgm:layoutNode name="balance_23" styleLbl="alignAccFollowNode1">
                                    <dgm:varLst>
                                      <dgm:bulletEnabled val="1"/>
                                    </dgm:varLst>
                                    <dgm:alg type="sp"/>
                                    <dgm:shape xmlns:r="http://schemas.openxmlformats.org/officeDocument/2006/relationships" rot="4" type="rect" r:blip="">
                                      <dgm:adjLst/>
                                    </dgm:shape>
                                    <dgm:presOf/>
                                    <dgm:constrLst/>
                                    <dgm:ruleLst/>
                                  </dgm:layoutNode>
                                  <dgm:layoutNode name="right_2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9">
                                  <dgm:choose name="Name50">
                                    <dgm:if name="Name51" axis="ch ch" ptType="node node" st="2 1" cnt="1 0" func="cnt" op="gte" val="4">
                                      <dgm:layoutNode name="balance_24" styleLbl="alignAccFollowNode1">
                                        <dgm:varLst>
                                          <dgm:bulletEnabled val="1"/>
                                        </dgm:varLst>
                                        <dgm:alg type="sp"/>
                                        <dgm:shape xmlns:r="http://schemas.openxmlformats.org/officeDocument/2006/relationships" rot="4" type="rect" r:blip="">
                                          <dgm:adjLst/>
                                        </dgm:shape>
                                        <dgm:presOf/>
                                        <dgm:constrLst/>
                                        <dgm:ruleLst/>
                                      </dgm:layoutNode>
                                      <dgm:layoutNode name="right_2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2"/>
                                  </dgm:choose>
                                </dgm:else>
                              </dgm:choose>
                            </dgm:else>
                          </dgm:choose>
                        </dgm:else>
                      </dgm:choose>
                    </dgm:else>
                  </dgm:choose>
                </dgm:if>
                <dgm:else name="Name53">
                  <dgm:choose name="Name54">
                    <dgm:if name="Name55" axis="ch ch" ptType="node node" st="1 1" cnt="1 0" func="cnt" op="equ" val="3">
                      <dgm:choose name="Name56">
                        <dgm:if name="Name57" axis="ch ch" ptType="node node" st="2 1" cnt="1 0" func="cnt" op="equ" val="0">
                          <dgm:layoutNode name="balance_30" styleLbl="alignAccFollowNode1">
                            <dgm:varLst>
                              <dgm:bulletEnabled val="1"/>
                            </dgm:varLst>
                            <dgm:alg type="sp"/>
                            <dgm:shape xmlns:r="http://schemas.openxmlformats.org/officeDocument/2006/relationships" rot="-4" type="rect" r:blip="">
                              <dgm:adjLst/>
                            </dgm:shape>
                            <dgm:presOf/>
                            <dgm:constrLst/>
                            <dgm:ruleLst/>
                          </dgm:layoutNode>
                          <dgm:layoutNode name="left_3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8">
                          <dgm:choose name="Name59">
                            <dgm:if name="Name60" axis="ch ch" ptType="node node" st="2 1" cnt="1 0" func="cnt" op="equ" val="1">
                              <dgm:layoutNode name="balance_31" styleLbl="alignAccFollowNode1">
                                <dgm:varLst>
                                  <dgm:bulletEnabled val="1"/>
                                </dgm:varLst>
                                <dgm:alg type="sp"/>
                                <dgm:shape xmlns:r="http://schemas.openxmlformats.org/officeDocument/2006/relationships" rot="-4" type="rect" r:blip="">
                                  <dgm:adjLst/>
                                </dgm:shape>
                                <dgm:presOf/>
                                <dgm:constrLst/>
                                <dgm:ruleLst/>
                              </dgm:layoutNode>
                              <dgm:layoutNode name="left_3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1">
                              <dgm:choose name="Name62">
                                <dgm:if name="Name63" axis="ch ch" ptType="node node" st="2 1" cnt="1 0" func="cnt" op="equ" val="2">
                                  <dgm:layoutNode name="balance_32" styleLbl="alignAccFollowNode1">
                                    <dgm:varLst>
                                      <dgm:bulletEnabled val="1"/>
                                    </dgm:varLst>
                                    <dgm:alg type="sp"/>
                                    <dgm:shape xmlns:r="http://schemas.openxmlformats.org/officeDocument/2006/relationships" rot="-4" type="rect" r:blip="">
                                      <dgm:adjLst/>
                                    </dgm:shape>
                                    <dgm:presOf/>
                                    <dgm:constrLst/>
                                    <dgm:ruleLst/>
                                  </dgm:layoutNode>
                                  <dgm:layoutNode name="left_3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4">
                                  <dgm:choose name="Name65">
                                    <dgm:if name="Name66" axis="ch ch" ptType="node node" st="2 1" cnt="1 0" func="cnt" op="equ" val="3">
                                      <dgm:layoutNode name="balance_33" styleLbl="alignAccFollowNode1">
                                        <dgm:varLst>
                                          <dgm:bulletEnabled val="1"/>
                                        </dgm:varLst>
                                        <dgm:alg type="sp"/>
                                        <dgm:shape xmlns:r="http://schemas.openxmlformats.org/officeDocument/2006/relationships" type="rect" r:blip="">
                                          <dgm:adjLst/>
                                        </dgm:shape>
                                        <dgm:presOf/>
                                        <dgm:constrLst/>
                                        <dgm:ruleLst/>
                                      </dgm:layoutNode>
                                      <dgm:layoutNode name="right_33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7">
                                      <dgm:choose name="Name68">
                                        <dgm:if name="Name69" axis="ch ch" ptType="node node" st="2 1" cnt="1 0" func="cnt" op="gte" val="4">
                                          <dgm:layoutNode name="balance_34" styleLbl="alignAccFollowNode1">
                                            <dgm:varLst>
                                              <dgm:bulletEnabled val="1"/>
                                            </dgm:varLst>
                                            <dgm:alg type="sp"/>
                                            <dgm:shape xmlns:r="http://schemas.openxmlformats.org/officeDocument/2006/relationships" rot="4" type="rect" r:blip="">
                                              <dgm:adjLst/>
                                            </dgm:shape>
                                            <dgm:presOf/>
                                            <dgm:constrLst/>
                                            <dgm:ruleLst/>
                                          </dgm:layoutNode>
                                          <dgm:layoutNode name="right_3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0"/>
                                      </dgm:choose>
                                    </dgm:else>
                                  </dgm:choose>
                                </dgm:else>
                              </dgm:choose>
                            </dgm:else>
                          </dgm:choose>
                        </dgm:else>
                      </dgm:choose>
                    </dgm:if>
                    <dgm:else name="Name71">
                      <dgm:choose name="Name72">
                        <dgm:if name="Name73" axis="ch ch" ptType="node node" st="1 1" cnt="1 0" func="cnt" op="gte" val="4">
                          <dgm:choose name="Name74">
                            <dgm:if name="Name75" axis="ch ch" ptType="node node" st="2 1" cnt="1 0" func="cnt" op="equ" val="0">
                              <dgm:layoutNode name="balance_40" styleLbl="alignAccFollowNode1">
                                <dgm:varLst>
                                  <dgm:bulletEnabled val="1"/>
                                </dgm:varLst>
                                <dgm:alg type="sp"/>
                                <dgm:shape xmlns:r="http://schemas.openxmlformats.org/officeDocument/2006/relationships" rot="-4" type="rect" r:blip="">
                                  <dgm:adjLst/>
                                </dgm:shape>
                                <dgm:presOf/>
                                <dgm:constrLst/>
                                <dgm:ruleLst/>
                              </dgm:layoutNode>
                              <dgm:layoutNode name="left_4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6">
                              <dgm:choose name="Name77">
                                <dgm:if name="Name78" axis="ch ch" ptType="node node" st="2 1" cnt="1 0" func="cnt" op="equ" val="1">
                                  <dgm:layoutNode name="balance_41" styleLbl="alignAccFollowNode1">
                                    <dgm:varLst>
                                      <dgm:bulletEnabled val="1"/>
                                    </dgm:varLst>
                                    <dgm:alg type="sp"/>
                                    <dgm:shape xmlns:r="http://schemas.openxmlformats.org/officeDocument/2006/relationships" rot="-4" type="rect" r:blip="">
                                      <dgm:adjLst/>
                                    </dgm:shape>
                                    <dgm:presOf/>
                                    <dgm:constrLst/>
                                    <dgm:ruleLst/>
                                  </dgm:layoutNode>
                                  <dgm:layoutNode name="left_4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9">
                                  <dgm:choose name="Name80">
                                    <dgm:if name="Name81" axis="ch ch" ptType="node node" st="2 1" cnt="1 0" func="cnt" op="equ" val="2">
                                      <dgm:layoutNode name="balance_42" styleLbl="alignAccFollowNode1">
                                        <dgm:varLst>
                                          <dgm:bulletEnabled val="1"/>
                                        </dgm:varLst>
                                        <dgm:alg type="sp"/>
                                        <dgm:shape xmlns:r="http://schemas.openxmlformats.org/officeDocument/2006/relationships" rot="-4" type="rect" r:blip="">
                                          <dgm:adjLst/>
                                        </dgm:shape>
                                        <dgm:presOf/>
                                        <dgm:constrLst/>
                                        <dgm:ruleLst/>
                                      </dgm:layoutNode>
                                      <dgm:layoutNode name="left_4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2">
                                      <dgm:choose name="Name83">
                                        <dgm:if name="Name84" axis="ch ch" ptType="node node" st="2 1" cnt="1 0" func="cnt" op="equ" val="3">
                                          <dgm:layoutNode name="balance_43" styleLbl="alignAccFollowNode1">
                                            <dgm:varLst>
                                              <dgm:bulletEnabled val="1"/>
                                            </dgm:varLst>
                                            <dgm:alg type="sp"/>
                                            <dgm:shape xmlns:r="http://schemas.openxmlformats.org/officeDocument/2006/relationships" rot="-4" type="rect" r:blip="">
                                              <dgm:adjLst/>
                                            </dgm:shape>
                                            <dgm:presOf/>
                                            <dgm:constrLst/>
                                            <dgm:ruleLst/>
                                          </dgm:layoutNode>
                                          <dgm:layoutNode name="left_4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5">
                                          <dgm:choose name="Name86">
                                            <dgm:if name="Name87" axis="ch ch" ptType="node node" st="2 1" cnt="1 0" func="cnt" op="gte" val="4">
                                              <dgm:layoutNode name="balance_44" styleLbl="alignAccFollowNode1">
                                                <dgm:varLst>
                                                  <dgm:bulletEnabled val="1"/>
                                                </dgm:varLst>
                                                <dgm:alg type="sp"/>
                                                <dgm:shape xmlns:r="http://schemas.openxmlformats.org/officeDocument/2006/relationships" type="rect" r:blip="">
                                                  <dgm:adjLst/>
                                                </dgm:shape>
                                                <dgm:presOf/>
                                                <dgm:constrLst/>
                                                <dgm:ruleLst/>
                                              </dgm:layoutNode>
                                              <dgm:layoutNode name="right_44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4" styleLbl="node1">
                                                <dgm:varLst>
                                                  <dgm:bulletEnabled val="1"/>
                                                </dgm:varLst>
                                                <dgm:alg type="tx"/>
                                                <dgm:shape xmlns:r="http://schemas.openxmlformats.org/officeDocument/2006/relationships"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4" styleLbl="node1">
                                                <dgm:varLst>
                                                  <dgm:bulletEnabled val="1"/>
                                                </dgm:varLst>
                                                <dgm:alg type="tx"/>
                                                <dgm:shape xmlns:r="http://schemas.openxmlformats.org/officeDocument/2006/relationships"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8"/>
                                          </dgm:choose>
                                        </dgm:else>
                                      </dgm:choose>
                                    </dgm:else>
                                  </dgm:choose>
                                </dgm:else>
                              </dgm:choose>
                            </dgm:else>
                          </dgm:choose>
                        </dgm:if>
                        <dgm:else name="Name89"/>
                      </dgm:choose>
                    </dgm:else>
                  </dgm:choose>
                </dgm:else>
              </dgm:choose>
            </dgm:else>
          </dgm:choose>
        </dgm:else>
      </dgm:choose>
    </dgm:layoutNode>
  </dgm:layoutNode>
</dgm:layoutDef>
</file>

<file path=ppt/diagrams/layout5.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D5C7996-4E8E-44D7-B1E7-63A148EA381D}" type="datetimeFigureOut">
              <a:rPr lang="en-US" smtClean="0"/>
              <a:t>4/4/2020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EFA1681-DC60-4E3A-B3C2-521B0649AC59}" type="slidenum">
              <a:rPr lang="en-US" smtClean="0"/>
              <a:t>‹#›</a:t>
            </a:fld>
            <a:endParaRPr lang="en-US"/>
          </a:p>
        </p:txBody>
      </p:sp>
    </p:spTree>
    <p:extLst>
      <p:ext uri="{BB962C8B-B14F-4D97-AF65-F5344CB8AC3E}">
        <p14:creationId xmlns:p14="http://schemas.microsoft.com/office/powerpoint/2010/main" val="9857107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ka-GE" sz="1200" dirty="0" smtClean="0"/>
              <a:t>ასაკობრივი მოუმწიფებლობა შეურაცხაობის განმსაზღვრელი გარემოებაა, რომელიც ბრალს გამორიცხავს, მაგრამ ბავშვის მიმართ სისხლისსამართლებრივი დევნის განხორციელებაზე უარის თქმა არ ნიშნავს მართლსაწინააღმდეგო ქმედების გამართლებას, არამედ, პატიებას. სწორედ, ამიტომაც, 14 წლამდე ასაკის ბავშვებთან სახელმწიფოს შეუძლია აწარმოოს სარეაბილიცატიო პროგრამები, მათ შორის სავალდებულო ხასიათის. </a:t>
            </a:r>
            <a:endParaRPr lang="en-US" sz="1200" dirty="0" smtClean="0"/>
          </a:p>
          <a:p>
            <a:endParaRPr lang="en-US" dirty="0"/>
          </a:p>
        </p:txBody>
      </p:sp>
      <p:sp>
        <p:nvSpPr>
          <p:cNvPr id="4" name="Slide Number Placeholder 3"/>
          <p:cNvSpPr>
            <a:spLocks noGrp="1"/>
          </p:cNvSpPr>
          <p:nvPr>
            <p:ph type="sldNum" sz="quarter" idx="10"/>
          </p:nvPr>
        </p:nvSpPr>
        <p:spPr/>
        <p:txBody>
          <a:bodyPr/>
          <a:lstStyle/>
          <a:p>
            <a:fld id="{5EFA1681-DC60-4E3A-B3C2-521B0649AC59}" type="slidenum">
              <a:rPr lang="en-US" smtClean="0"/>
              <a:t>9</a:t>
            </a:fld>
            <a:endParaRPr lang="en-US"/>
          </a:p>
        </p:txBody>
      </p:sp>
    </p:spTree>
    <p:extLst>
      <p:ext uri="{BB962C8B-B14F-4D97-AF65-F5344CB8AC3E}">
        <p14:creationId xmlns:p14="http://schemas.microsoft.com/office/powerpoint/2010/main" val="12679315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dirty="0" smtClean="0"/>
              <a:t>კოგნიტური კონტროლის ანატომიური სუბსტრატის ფორმირების</a:t>
            </a:r>
            <a:r>
              <a:rPr lang="ka-GE" baseline="0" dirty="0" smtClean="0"/>
              <a:t> ასაკობრივი ზღვარის დადგენასთანაა დაკავშირებული ლეგალური ზღვარი არასრულწლოვნობასა და სრულწლოვნობას შორის. </a:t>
            </a:r>
            <a:endParaRPr lang="en-US" dirty="0"/>
          </a:p>
        </p:txBody>
      </p:sp>
      <p:sp>
        <p:nvSpPr>
          <p:cNvPr id="4" name="Slide Number Placeholder 3"/>
          <p:cNvSpPr>
            <a:spLocks noGrp="1"/>
          </p:cNvSpPr>
          <p:nvPr>
            <p:ph type="sldNum" sz="quarter" idx="10"/>
          </p:nvPr>
        </p:nvSpPr>
        <p:spPr/>
        <p:txBody>
          <a:bodyPr/>
          <a:lstStyle/>
          <a:p>
            <a:fld id="{5EFA1681-DC60-4E3A-B3C2-521B0649AC59}" type="slidenum">
              <a:rPr lang="en-US" smtClean="0"/>
              <a:t>10</a:t>
            </a:fld>
            <a:endParaRPr lang="en-US"/>
          </a:p>
        </p:txBody>
      </p:sp>
    </p:spTree>
    <p:extLst>
      <p:ext uri="{BB962C8B-B14F-4D97-AF65-F5344CB8AC3E}">
        <p14:creationId xmlns:p14="http://schemas.microsoft.com/office/powerpoint/2010/main" val="28923256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Iowa </a:t>
            </a:r>
            <a:r>
              <a:rPr lang="en-US" dirty="0" err="1" smtClean="0"/>
              <a:t>GamblingTask</a:t>
            </a:r>
            <a:endParaRPr lang="en-US" dirty="0"/>
          </a:p>
        </p:txBody>
      </p:sp>
      <p:sp>
        <p:nvSpPr>
          <p:cNvPr id="4" name="Slide Number Placeholder 3"/>
          <p:cNvSpPr>
            <a:spLocks noGrp="1"/>
          </p:cNvSpPr>
          <p:nvPr>
            <p:ph type="sldNum" sz="quarter" idx="10"/>
          </p:nvPr>
        </p:nvSpPr>
        <p:spPr/>
        <p:txBody>
          <a:bodyPr/>
          <a:lstStyle/>
          <a:p>
            <a:fld id="{5EFA1681-DC60-4E3A-B3C2-521B0649AC59}" type="slidenum">
              <a:rPr lang="en-US" smtClean="0"/>
              <a:t>13</a:t>
            </a:fld>
            <a:endParaRPr lang="en-US"/>
          </a:p>
        </p:txBody>
      </p:sp>
    </p:spTree>
    <p:extLst>
      <p:ext uri="{BB962C8B-B14F-4D97-AF65-F5344CB8AC3E}">
        <p14:creationId xmlns:p14="http://schemas.microsoft.com/office/powerpoint/2010/main" val="14083279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E402C4-51D6-4F75-8692-B3133560D8E8}" type="datetimeFigureOut">
              <a:rPr lang="en-US" smtClean="0"/>
              <a:t>4/4/2020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175ADA-800B-4F63-BC63-DBB109E2F1AF}" type="slidenum">
              <a:rPr lang="en-US" smtClean="0"/>
              <a:t>‹#›</a:t>
            </a:fld>
            <a:endParaRPr lang="en-US"/>
          </a:p>
        </p:txBody>
      </p:sp>
    </p:spTree>
    <p:extLst>
      <p:ext uri="{BB962C8B-B14F-4D97-AF65-F5344CB8AC3E}">
        <p14:creationId xmlns:p14="http://schemas.microsoft.com/office/powerpoint/2010/main" val="37875717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8E402C4-51D6-4F75-8692-B3133560D8E8}" type="datetimeFigureOut">
              <a:rPr lang="en-US" smtClean="0"/>
              <a:t>4/4/2020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175ADA-800B-4F63-BC63-DBB109E2F1AF}" type="slidenum">
              <a:rPr lang="en-US" smtClean="0"/>
              <a:t>‹#›</a:t>
            </a:fld>
            <a:endParaRPr lang="en-US"/>
          </a:p>
        </p:txBody>
      </p:sp>
    </p:spTree>
    <p:extLst>
      <p:ext uri="{BB962C8B-B14F-4D97-AF65-F5344CB8AC3E}">
        <p14:creationId xmlns:p14="http://schemas.microsoft.com/office/powerpoint/2010/main" val="3765638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8E402C4-51D6-4F75-8692-B3133560D8E8}" type="datetimeFigureOut">
              <a:rPr lang="en-US" smtClean="0"/>
              <a:t>4/4/2020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175ADA-800B-4F63-BC63-DBB109E2F1AF}" type="slidenum">
              <a:rPr lang="en-US" smtClean="0"/>
              <a:t>‹#›</a:t>
            </a:fld>
            <a:endParaRPr lang="en-US"/>
          </a:p>
        </p:txBody>
      </p:sp>
    </p:spTree>
    <p:extLst>
      <p:ext uri="{BB962C8B-B14F-4D97-AF65-F5344CB8AC3E}">
        <p14:creationId xmlns:p14="http://schemas.microsoft.com/office/powerpoint/2010/main" val="35993499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8E402C4-51D6-4F75-8692-B3133560D8E8}" type="datetimeFigureOut">
              <a:rPr lang="en-US" smtClean="0"/>
              <a:t>4/4/2020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175ADA-800B-4F63-BC63-DBB109E2F1AF}" type="slidenum">
              <a:rPr lang="en-US" smtClean="0"/>
              <a:t>‹#›</a:t>
            </a:fld>
            <a:endParaRPr lang="en-US"/>
          </a:p>
        </p:txBody>
      </p:sp>
    </p:spTree>
    <p:extLst>
      <p:ext uri="{BB962C8B-B14F-4D97-AF65-F5344CB8AC3E}">
        <p14:creationId xmlns:p14="http://schemas.microsoft.com/office/powerpoint/2010/main" val="23334921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8E402C4-51D6-4F75-8692-B3133560D8E8}" type="datetimeFigureOut">
              <a:rPr lang="en-US" smtClean="0"/>
              <a:t>4/4/2020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175ADA-800B-4F63-BC63-DBB109E2F1AF}" type="slidenum">
              <a:rPr lang="en-US" smtClean="0"/>
              <a:t>‹#›</a:t>
            </a:fld>
            <a:endParaRPr lang="en-US"/>
          </a:p>
        </p:txBody>
      </p:sp>
    </p:spTree>
    <p:extLst>
      <p:ext uri="{BB962C8B-B14F-4D97-AF65-F5344CB8AC3E}">
        <p14:creationId xmlns:p14="http://schemas.microsoft.com/office/powerpoint/2010/main" val="30961863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8E402C4-51D6-4F75-8692-B3133560D8E8}" type="datetimeFigureOut">
              <a:rPr lang="en-US" smtClean="0"/>
              <a:t>4/4/2020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175ADA-800B-4F63-BC63-DBB109E2F1AF}" type="slidenum">
              <a:rPr lang="en-US" smtClean="0"/>
              <a:t>‹#›</a:t>
            </a:fld>
            <a:endParaRPr lang="en-US"/>
          </a:p>
        </p:txBody>
      </p:sp>
    </p:spTree>
    <p:extLst>
      <p:ext uri="{BB962C8B-B14F-4D97-AF65-F5344CB8AC3E}">
        <p14:creationId xmlns:p14="http://schemas.microsoft.com/office/powerpoint/2010/main" val="37528914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8E402C4-51D6-4F75-8692-B3133560D8E8}" type="datetimeFigureOut">
              <a:rPr lang="en-US" smtClean="0"/>
              <a:t>4/4/2020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C175ADA-800B-4F63-BC63-DBB109E2F1AF}" type="slidenum">
              <a:rPr lang="en-US" smtClean="0"/>
              <a:t>‹#›</a:t>
            </a:fld>
            <a:endParaRPr lang="en-US"/>
          </a:p>
        </p:txBody>
      </p:sp>
    </p:spTree>
    <p:extLst>
      <p:ext uri="{BB962C8B-B14F-4D97-AF65-F5344CB8AC3E}">
        <p14:creationId xmlns:p14="http://schemas.microsoft.com/office/powerpoint/2010/main" val="27315050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E402C4-51D6-4F75-8692-B3133560D8E8}" type="datetimeFigureOut">
              <a:rPr lang="en-US" smtClean="0"/>
              <a:t>4/4/2020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C175ADA-800B-4F63-BC63-DBB109E2F1AF}" type="slidenum">
              <a:rPr lang="en-US" smtClean="0"/>
              <a:t>‹#›</a:t>
            </a:fld>
            <a:endParaRPr lang="en-US"/>
          </a:p>
        </p:txBody>
      </p:sp>
    </p:spTree>
    <p:extLst>
      <p:ext uri="{BB962C8B-B14F-4D97-AF65-F5344CB8AC3E}">
        <p14:creationId xmlns:p14="http://schemas.microsoft.com/office/powerpoint/2010/main" val="2116241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E402C4-51D6-4F75-8692-B3133560D8E8}" type="datetimeFigureOut">
              <a:rPr lang="en-US" smtClean="0"/>
              <a:t>4/4/2020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C175ADA-800B-4F63-BC63-DBB109E2F1AF}" type="slidenum">
              <a:rPr lang="en-US" smtClean="0"/>
              <a:t>‹#›</a:t>
            </a:fld>
            <a:endParaRPr lang="en-US"/>
          </a:p>
        </p:txBody>
      </p:sp>
    </p:spTree>
    <p:extLst>
      <p:ext uri="{BB962C8B-B14F-4D97-AF65-F5344CB8AC3E}">
        <p14:creationId xmlns:p14="http://schemas.microsoft.com/office/powerpoint/2010/main" val="22175598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8E402C4-51D6-4F75-8692-B3133560D8E8}" type="datetimeFigureOut">
              <a:rPr lang="en-US" smtClean="0"/>
              <a:t>4/4/2020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175ADA-800B-4F63-BC63-DBB109E2F1AF}" type="slidenum">
              <a:rPr lang="en-US" smtClean="0"/>
              <a:t>‹#›</a:t>
            </a:fld>
            <a:endParaRPr lang="en-US"/>
          </a:p>
        </p:txBody>
      </p:sp>
    </p:spTree>
    <p:extLst>
      <p:ext uri="{BB962C8B-B14F-4D97-AF65-F5344CB8AC3E}">
        <p14:creationId xmlns:p14="http://schemas.microsoft.com/office/powerpoint/2010/main" val="14003727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8E402C4-51D6-4F75-8692-B3133560D8E8}" type="datetimeFigureOut">
              <a:rPr lang="en-US" smtClean="0"/>
              <a:t>4/4/2020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175ADA-800B-4F63-BC63-DBB109E2F1AF}" type="slidenum">
              <a:rPr lang="en-US" smtClean="0"/>
              <a:t>‹#›</a:t>
            </a:fld>
            <a:endParaRPr lang="en-US"/>
          </a:p>
        </p:txBody>
      </p:sp>
    </p:spTree>
    <p:extLst>
      <p:ext uri="{BB962C8B-B14F-4D97-AF65-F5344CB8AC3E}">
        <p14:creationId xmlns:p14="http://schemas.microsoft.com/office/powerpoint/2010/main" val="37329337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E402C4-51D6-4F75-8692-B3133560D8E8}" type="datetimeFigureOut">
              <a:rPr lang="en-US" smtClean="0"/>
              <a:t>4/4/2020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C175ADA-800B-4F63-BC63-DBB109E2F1AF}" type="slidenum">
              <a:rPr lang="en-US" smtClean="0"/>
              <a:t>‹#›</a:t>
            </a:fld>
            <a:endParaRPr lang="en-US"/>
          </a:p>
        </p:txBody>
      </p:sp>
    </p:spTree>
    <p:extLst>
      <p:ext uri="{BB962C8B-B14F-4D97-AF65-F5344CB8AC3E}">
        <p14:creationId xmlns:p14="http://schemas.microsoft.com/office/powerpoint/2010/main" val="40180410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426327"/>
            <a:ext cx="9144000" cy="1443416"/>
          </a:xfrm>
        </p:spPr>
        <p:txBody>
          <a:bodyPr>
            <a:normAutofit/>
          </a:bodyPr>
          <a:lstStyle/>
          <a:p>
            <a:r>
              <a:rPr lang="ka-GE" sz="2800" b="1" dirty="0" smtClean="0"/>
              <a:t>სამართლებრივი პასუხისმგებლობის მინიმალური ასაკი</a:t>
            </a:r>
            <a:endParaRPr lang="en-US" sz="2800" b="1" dirty="0"/>
          </a:p>
        </p:txBody>
      </p:sp>
      <p:sp>
        <p:nvSpPr>
          <p:cNvPr id="3" name="Subtitle 2"/>
          <p:cNvSpPr>
            <a:spLocks noGrp="1"/>
          </p:cNvSpPr>
          <p:nvPr>
            <p:ph type="subTitle" idx="1"/>
          </p:nvPr>
        </p:nvSpPr>
        <p:spPr>
          <a:xfrm>
            <a:off x="1524000" y="5691116"/>
            <a:ext cx="9144000" cy="917812"/>
          </a:xfrm>
        </p:spPr>
        <p:txBody>
          <a:bodyPr>
            <a:normAutofit/>
          </a:bodyPr>
          <a:lstStyle/>
          <a:p>
            <a:pPr algn="r"/>
            <a:r>
              <a:rPr lang="ka-GE" sz="1600" dirty="0" smtClean="0"/>
              <a:t>თ.ბანძელაძე</a:t>
            </a:r>
          </a:p>
          <a:p>
            <a:pPr algn="r"/>
            <a:r>
              <a:rPr lang="ka-GE" sz="1600" dirty="0" smtClean="0"/>
              <a:t>თსუ, 2020</a:t>
            </a:r>
            <a:endParaRPr lang="en-US" sz="1600"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20872" y="2183642"/>
            <a:ext cx="5609230" cy="4271749"/>
          </a:xfrm>
          <a:prstGeom prst="rect">
            <a:avLst/>
          </a:prstGeom>
        </p:spPr>
      </p:pic>
    </p:spTree>
    <p:extLst>
      <p:ext uri="{BB962C8B-B14F-4D97-AF65-F5344CB8AC3E}">
        <p14:creationId xmlns:p14="http://schemas.microsoft.com/office/powerpoint/2010/main" val="29976183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603866"/>
          </a:xfrm>
        </p:spPr>
        <p:txBody>
          <a:bodyPr>
            <a:normAutofit/>
          </a:bodyPr>
          <a:lstStyle/>
          <a:p>
            <a:r>
              <a:rPr lang="ka-GE" sz="2800" b="1" dirty="0" smtClean="0"/>
              <a:t>ტვინის განვითარება მოზარდობის ასაკში</a:t>
            </a:r>
            <a:endParaRPr lang="en-US" sz="2800"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08210019"/>
              </p:ext>
            </p:extLst>
          </p:nvPr>
        </p:nvGraphicFramePr>
        <p:xfrm>
          <a:off x="3971498" y="603866"/>
          <a:ext cx="9567080" cy="625413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Rounded Rectangle 4"/>
          <p:cNvSpPr/>
          <p:nvPr/>
        </p:nvSpPr>
        <p:spPr>
          <a:xfrm>
            <a:off x="109181" y="603866"/>
            <a:ext cx="4312693" cy="6254133"/>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285750" indent="-285750">
              <a:buFont typeface="Arial" panose="020B0604020202020204" pitchFamily="34" charset="0"/>
              <a:buChar char="•"/>
            </a:pPr>
            <a:r>
              <a:rPr lang="ka-GE" sz="1600" dirty="0"/>
              <a:t>ტვინის რეგიონებს შორის კავშირის გაძლიერების </a:t>
            </a:r>
            <a:r>
              <a:rPr lang="ka-GE" sz="1600" dirty="0" smtClean="0"/>
              <a:t>პროცესი, რაც </a:t>
            </a:r>
            <a:r>
              <a:rPr lang="ka-GE" sz="1600" dirty="0"/>
              <a:t>დაკავშირებულია კოგნიტური კონტროლის სისტემის მომწიფებასთან მთელი მოზარდობისა და ადრეული მოწიფულობის განმავლობაში გრძელდება, ხოლო შუბლის წილების მომწიფება </a:t>
            </a:r>
            <a:r>
              <a:rPr lang="ka-GE" sz="1600" dirty="0" smtClean="0"/>
              <a:t>იწყება </a:t>
            </a:r>
            <a:r>
              <a:rPr lang="ka-GE" sz="1600" dirty="0"/>
              <a:t>მოზარდობამდე პერიოდში და ადრეულ მოზარდობის ბოლოს, დაახლოებით 16 წლის ასაკისთვის სრულდება. </a:t>
            </a:r>
            <a:endParaRPr lang="ka-GE" sz="1600" dirty="0" smtClean="0"/>
          </a:p>
          <a:p>
            <a:pPr marL="285750" indent="-285750">
              <a:buFont typeface="Arial" panose="020B0604020202020204" pitchFamily="34" charset="0"/>
              <a:buChar char="•"/>
            </a:pPr>
            <a:endParaRPr lang="ka-GE" sz="1600" dirty="0"/>
          </a:p>
          <a:p>
            <a:pPr marL="285750" indent="-285750">
              <a:buFont typeface="Arial" panose="020B0604020202020204" pitchFamily="34" charset="0"/>
              <a:buChar char="•"/>
            </a:pPr>
            <a:endParaRPr lang="ka-GE" sz="1600" dirty="0" smtClean="0"/>
          </a:p>
          <a:p>
            <a:pPr marL="285750" indent="-285750">
              <a:buFont typeface="Arial" panose="020B0604020202020204" pitchFamily="34" charset="0"/>
              <a:buChar char="•"/>
            </a:pPr>
            <a:endParaRPr lang="ka-GE" sz="1600" dirty="0" smtClean="0"/>
          </a:p>
          <a:p>
            <a:pPr marL="285750" indent="-285750">
              <a:buFont typeface="Arial" panose="020B0604020202020204" pitchFamily="34" charset="0"/>
              <a:buChar char="•"/>
            </a:pPr>
            <a:r>
              <a:rPr lang="ka-GE" sz="1600" dirty="0" smtClean="0"/>
              <a:t>16 წლის ასაკში უმჯობესდება ლოგიკური აზროვნება და აბსტრაქტული მსჯელობა, თუმცა უფრო რთული კოგნიტური ამოცანები, რომელთა გადაჭრა აფექტისა და კოგნიციის კოორდინაციას (თვითრეგულაციას) საჭიროების, სათანადო ჩამოყალიბებული არ არის. </a:t>
            </a:r>
            <a:endParaRPr lang="en-US" sz="1600" dirty="0"/>
          </a:p>
        </p:txBody>
      </p:sp>
    </p:spTree>
    <p:extLst>
      <p:ext uri="{BB962C8B-B14F-4D97-AF65-F5344CB8AC3E}">
        <p14:creationId xmlns:p14="http://schemas.microsoft.com/office/powerpoint/2010/main" val="425434584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01352"/>
            <a:ext cx="10515600" cy="535627"/>
          </a:xfrm>
        </p:spPr>
        <p:txBody>
          <a:bodyPr>
            <a:normAutofit/>
          </a:bodyPr>
          <a:lstStyle/>
          <a:p>
            <a:r>
              <a:rPr lang="ka-GE" sz="2800" b="1" dirty="0" smtClean="0"/>
              <a:t>კოგნიტური განვითარება მოზარდობის ასაკში</a:t>
            </a:r>
            <a:endParaRPr lang="en-US" sz="2800" b="1" dirty="0"/>
          </a:p>
        </p:txBody>
      </p:sp>
      <p:sp>
        <p:nvSpPr>
          <p:cNvPr id="3" name="Content Placeholder 2"/>
          <p:cNvSpPr>
            <a:spLocks noGrp="1"/>
          </p:cNvSpPr>
          <p:nvPr>
            <p:ph idx="1"/>
          </p:nvPr>
        </p:nvSpPr>
        <p:spPr>
          <a:xfrm>
            <a:off x="327546" y="736980"/>
            <a:ext cx="11026254" cy="5923128"/>
          </a:xfrm>
        </p:spPr>
        <p:txBody>
          <a:bodyPr/>
          <a:lstStyle/>
          <a:p>
            <a:r>
              <a:rPr lang="ka-GE" sz="2400" dirty="0" smtClean="0"/>
              <a:t>16 წლის ასაკში მოზარდების გადაწყვეტილების მიღების(</a:t>
            </a:r>
            <a:r>
              <a:rPr lang="en-US" sz="2400" dirty="0" smtClean="0"/>
              <a:t>decision-making</a:t>
            </a:r>
            <a:r>
              <a:rPr lang="ka-GE" sz="2400" dirty="0" smtClean="0"/>
              <a:t>) უნარი ზრდასრულთა ანალოგიური უნარის მსგავსია.</a:t>
            </a:r>
          </a:p>
          <a:p>
            <a:r>
              <a:rPr lang="ka-GE" sz="2400" dirty="0" smtClean="0"/>
              <a:t>გადაწყვეტილების მიღების უნარი ორ კომპონენტს მოიცავს:</a:t>
            </a:r>
          </a:p>
          <a:p>
            <a:pPr>
              <a:buFont typeface="Wingdings" panose="05000000000000000000" pitchFamily="2" charset="2"/>
              <a:buChar char="ü"/>
            </a:pPr>
            <a:r>
              <a:rPr lang="ka-GE" sz="1800" dirty="0"/>
              <a:t>გაგება/</a:t>
            </a:r>
            <a:r>
              <a:rPr lang="en-US" sz="1800" dirty="0"/>
              <a:t>understanding (</a:t>
            </a:r>
            <a:r>
              <a:rPr lang="ka-GE" sz="1800" dirty="0"/>
              <a:t>გადაწყვეტილებისთვის რელევანტური ინფორმაციის გადამუშავებისა და გაგების უნარი უნარი</a:t>
            </a:r>
            <a:r>
              <a:rPr lang="en-US" sz="1800" dirty="0"/>
              <a:t>) </a:t>
            </a:r>
            <a:r>
              <a:rPr lang="ka-GE" sz="1800" dirty="0" smtClean="0"/>
              <a:t>;</a:t>
            </a:r>
          </a:p>
          <a:p>
            <a:pPr>
              <a:buFont typeface="Wingdings" panose="05000000000000000000" pitchFamily="2" charset="2"/>
              <a:buChar char="ü"/>
            </a:pPr>
            <a:r>
              <a:rPr lang="ka-GE" sz="1800" dirty="0" smtClean="0"/>
              <a:t>მსჯელობა/</a:t>
            </a:r>
            <a:r>
              <a:rPr lang="en-US" sz="1800" dirty="0"/>
              <a:t>reasoning </a:t>
            </a:r>
            <a:r>
              <a:rPr lang="en-US" sz="1800" dirty="0" smtClean="0"/>
              <a:t>(</a:t>
            </a:r>
            <a:r>
              <a:rPr lang="ka-GE" sz="1800" dirty="0" smtClean="0"/>
              <a:t>არჩევანის გაკეთებისთვის საჭირო ინფორმაციის </a:t>
            </a:r>
            <a:r>
              <a:rPr lang="ka-GE" sz="1800" dirty="0"/>
              <a:t>ლოგიკურად გამოყენების </a:t>
            </a:r>
            <a:r>
              <a:rPr lang="ka-GE" sz="1800" dirty="0" smtClean="0"/>
              <a:t>უნარი)</a:t>
            </a:r>
          </a:p>
          <a:p>
            <a:pPr marL="0" indent="0">
              <a:buNone/>
            </a:pPr>
            <a:endParaRPr lang="en-US" sz="1800" dirty="0"/>
          </a:p>
        </p:txBody>
      </p:sp>
      <p:sp>
        <p:nvSpPr>
          <p:cNvPr id="4" name="Rectangle 3"/>
          <p:cNvSpPr/>
          <p:nvPr/>
        </p:nvSpPr>
        <p:spPr>
          <a:xfrm>
            <a:off x="532263" y="4121624"/>
            <a:ext cx="2183641" cy="1132764"/>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ka-GE" b="1" dirty="0" smtClean="0"/>
              <a:t>გადაწყვეტილების მიღების უნარი</a:t>
            </a:r>
            <a:endParaRPr lang="en-US" b="1" dirty="0"/>
          </a:p>
        </p:txBody>
      </p:sp>
      <p:sp>
        <p:nvSpPr>
          <p:cNvPr id="5" name="Equal 4"/>
          <p:cNvSpPr/>
          <p:nvPr/>
        </p:nvSpPr>
        <p:spPr>
          <a:xfrm>
            <a:off x="2975212" y="4476466"/>
            <a:ext cx="1460310" cy="436728"/>
          </a:xfrm>
          <a:prstGeom prst="mathEqua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cxnSp>
        <p:nvCxnSpPr>
          <p:cNvPr id="7" name="Straight Connector 6"/>
          <p:cNvCxnSpPr/>
          <p:nvPr/>
        </p:nvCxnSpPr>
        <p:spPr>
          <a:xfrm>
            <a:off x="3016155" y="4121624"/>
            <a:ext cx="1364776" cy="1132764"/>
          </a:xfrm>
          <a:prstGeom prst="line">
            <a:avLst/>
          </a:prstGeom>
          <a:ln w="76200">
            <a:solidFill>
              <a:srgbClr val="C00000"/>
            </a:solidFill>
          </a:ln>
        </p:spPr>
        <p:style>
          <a:lnRef idx="3">
            <a:schemeClr val="accent2"/>
          </a:lnRef>
          <a:fillRef idx="0">
            <a:schemeClr val="accent2"/>
          </a:fillRef>
          <a:effectRef idx="2">
            <a:schemeClr val="accent2"/>
          </a:effectRef>
          <a:fontRef idx="minor">
            <a:schemeClr val="tx1"/>
          </a:fontRef>
        </p:style>
      </p:cxnSp>
      <p:sp>
        <p:nvSpPr>
          <p:cNvPr id="8" name="Rectangle 7"/>
          <p:cNvSpPr/>
          <p:nvPr/>
        </p:nvSpPr>
        <p:spPr>
          <a:xfrm>
            <a:off x="4476465" y="3521122"/>
            <a:ext cx="2429302" cy="2825087"/>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ka-GE" b="1" dirty="0" smtClean="0"/>
              <a:t>განსჯის მომწიფებულობა- </a:t>
            </a:r>
            <a:r>
              <a:rPr lang="ka-GE" dirty="0" smtClean="0"/>
              <a:t>კოგნიტური უნარების გამოყენება ყოველდღიური ცხოვრების ამონაცებთან გასამკლავებლად</a:t>
            </a:r>
            <a:endParaRPr lang="en-US" dirty="0"/>
          </a:p>
        </p:txBody>
      </p:sp>
      <p:cxnSp>
        <p:nvCxnSpPr>
          <p:cNvPr id="10" name="Straight Arrow Connector 9"/>
          <p:cNvCxnSpPr/>
          <p:nvPr/>
        </p:nvCxnSpPr>
        <p:spPr>
          <a:xfrm flipV="1">
            <a:off x="6933063" y="3794078"/>
            <a:ext cx="1282889" cy="68238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a:off x="6987654" y="4913194"/>
            <a:ext cx="1228298" cy="76427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5" name="Oval 14"/>
          <p:cNvSpPr/>
          <p:nvPr/>
        </p:nvSpPr>
        <p:spPr>
          <a:xfrm>
            <a:off x="8494308" y="3098042"/>
            <a:ext cx="3371567" cy="139207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1400" b="1" dirty="0" smtClean="0"/>
              <a:t>კოგნიტური უნარები </a:t>
            </a:r>
            <a:r>
              <a:rPr lang="ka-GE" sz="1400" i="1" dirty="0" smtClean="0"/>
              <a:t>(შუბლის წილების მომწიფება)</a:t>
            </a:r>
            <a:endParaRPr lang="en-US" sz="1400" i="1" dirty="0"/>
          </a:p>
        </p:txBody>
      </p:sp>
      <p:sp>
        <p:nvSpPr>
          <p:cNvPr id="16" name="Oval 15"/>
          <p:cNvSpPr/>
          <p:nvPr/>
        </p:nvSpPr>
        <p:spPr>
          <a:xfrm>
            <a:off x="8494308" y="4694830"/>
            <a:ext cx="3447483" cy="188339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1600" b="1" dirty="0" smtClean="0"/>
              <a:t>ფსიქოსოციალური უნარები </a:t>
            </a:r>
            <a:r>
              <a:rPr lang="ka-GE" sz="1600" i="1" dirty="0" smtClean="0"/>
              <a:t>(აფექტისა და კოგნიციის კოორდინაცია, კოგნიტური კონტროლის სისტემის ჩამოყალიბება)</a:t>
            </a:r>
            <a:endParaRPr lang="en-US" sz="1600" i="1" dirty="0"/>
          </a:p>
        </p:txBody>
      </p:sp>
    </p:spTree>
    <p:extLst>
      <p:ext uri="{BB962C8B-B14F-4D97-AF65-F5344CB8AC3E}">
        <p14:creationId xmlns:p14="http://schemas.microsoft.com/office/powerpoint/2010/main" val="29459939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60410"/>
            <a:ext cx="10515600" cy="822230"/>
          </a:xfrm>
        </p:spPr>
        <p:txBody>
          <a:bodyPr>
            <a:normAutofit/>
          </a:bodyPr>
          <a:lstStyle/>
          <a:p>
            <a:r>
              <a:rPr lang="ka-GE" sz="3200" b="1" dirty="0" smtClean="0"/>
              <a:t>ფსიქოსოციალური უნარები მოზარდობაში</a:t>
            </a:r>
            <a:endParaRPr lang="en-US" sz="3200" b="1" dirty="0"/>
          </a:p>
        </p:txBody>
      </p:sp>
      <p:sp>
        <p:nvSpPr>
          <p:cNvPr id="3" name="Content Placeholder 2"/>
          <p:cNvSpPr>
            <a:spLocks noGrp="1"/>
          </p:cNvSpPr>
          <p:nvPr>
            <p:ph idx="1"/>
          </p:nvPr>
        </p:nvSpPr>
        <p:spPr>
          <a:xfrm>
            <a:off x="313899" y="1105469"/>
            <a:ext cx="11655188" cy="5071494"/>
          </a:xfrm>
        </p:spPr>
        <p:txBody>
          <a:bodyPr>
            <a:normAutofit fontScale="85000" lnSpcReduction="10000"/>
          </a:bodyPr>
          <a:lstStyle/>
          <a:p>
            <a:pPr marL="0" indent="0">
              <a:buNone/>
            </a:pPr>
            <a:r>
              <a:rPr lang="ka-GE" sz="2600" b="1" dirty="0" smtClean="0"/>
              <a:t>თანატოლთა ზეგავლენა:</a:t>
            </a:r>
          </a:p>
          <a:p>
            <a:r>
              <a:rPr lang="ka-GE" sz="2600" dirty="0" smtClean="0"/>
              <a:t>14 წლამდე იზრდება მოწყვლადობა თანატოლთა ზეგავლენის მიმართ, განსაკუთრებით, ანტისოციალური ქცევის კონტექსტში (განსაკუთრებით, ბიჭებში);</a:t>
            </a:r>
          </a:p>
          <a:p>
            <a:r>
              <a:rPr lang="ka-GE" sz="2600" dirty="0" smtClean="0"/>
              <a:t>14 წლიდან იზრდება რეზისტენტობა თანატოლთა ზეგავლენის მიმართ, როგორც პროსოციალურ, ისე ანტისოციალურ ქცევასთან მიმართებით;</a:t>
            </a:r>
          </a:p>
          <a:p>
            <a:r>
              <a:rPr lang="ka-GE" sz="2600" dirty="0" smtClean="0"/>
              <a:t>რეზისტენტობის ზრდა დაკავშირებულია იდენტობის ფორმირებასთან (უნიკალობის განცდის, ავტონომიისა და დამოუკიდებლობის ფორმირება).</a:t>
            </a:r>
          </a:p>
          <a:p>
            <a:endParaRPr lang="ka-GE" sz="2600" dirty="0" smtClean="0"/>
          </a:p>
          <a:p>
            <a:pPr marL="0" indent="0">
              <a:buNone/>
            </a:pPr>
            <a:r>
              <a:rPr lang="ka-GE" sz="2600" b="1" dirty="0" smtClean="0"/>
              <a:t>მომავალზე ორიენტირება</a:t>
            </a:r>
          </a:p>
          <a:p>
            <a:r>
              <a:rPr lang="ka-GE" sz="2600" dirty="0" smtClean="0"/>
              <a:t>მოზარდობის ასაკში, ზრდასრულობასთან შედარებით, ნაკლებია მომავლის პერსპექტივის გაცნობიერების, მასზე ორიენტირებისა და მისი მიღების უნარი;</a:t>
            </a:r>
          </a:p>
          <a:p>
            <a:r>
              <a:rPr lang="ka-GE" sz="2600" dirty="0" smtClean="0"/>
              <a:t>ეს დაკავშირებულია მოზარდის ცხოვრების გამოცდილებასთან (5 წლიანი პერსპექტივა ძალზედ დიდი ჩანს იმისა გათვალისწინებით, რომ 5 წელი მოზარდის ცხოვრების უფრო მნიშვნელოვანი პროპორციული წილია, ვიდრე ზრდასრულის ცხოვრების).</a:t>
            </a:r>
          </a:p>
          <a:p>
            <a:endParaRPr lang="ka-GE" dirty="0" smtClean="0"/>
          </a:p>
          <a:p>
            <a:pPr marL="0" indent="0">
              <a:buNone/>
            </a:pPr>
            <a:endParaRPr lang="en-US" dirty="0"/>
          </a:p>
        </p:txBody>
      </p:sp>
    </p:spTree>
    <p:extLst>
      <p:ext uri="{BB962C8B-B14F-4D97-AF65-F5344CB8AC3E}">
        <p14:creationId xmlns:p14="http://schemas.microsoft.com/office/powerpoint/2010/main" val="22503522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467388"/>
          </a:xfrm>
        </p:spPr>
        <p:txBody>
          <a:bodyPr>
            <a:normAutofit fontScale="90000"/>
          </a:bodyPr>
          <a:lstStyle/>
          <a:p>
            <a:r>
              <a:rPr lang="ka-GE" sz="2800" b="1" dirty="0" smtClean="0"/>
              <a:t>ფსიქოსოციალური უნარები მოზარდობაში</a:t>
            </a:r>
            <a:endParaRPr lang="en-US" sz="2800" dirty="0"/>
          </a:p>
        </p:txBody>
      </p:sp>
      <p:sp>
        <p:nvSpPr>
          <p:cNvPr id="3" name="Content Placeholder 2"/>
          <p:cNvSpPr>
            <a:spLocks noGrp="1"/>
          </p:cNvSpPr>
          <p:nvPr>
            <p:ph idx="1"/>
          </p:nvPr>
        </p:nvSpPr>
        <p:spPr>
          <a:xfrm>
            <a:off x="838200" y="968991"/>
            <a:ext cx="10515600" cy="5207972"/>
          </a:xfrm>
        </p:spPr>
        <p:txBody>
          <a:bodyPr>
            <a:normAutofit/>
          </a:bodyPr>
          <a:lstStyle/>
          <a:p>
            <a:pPr marL="0" indent="0">
              <a:buNone/>
            </a:pPr>
            <a:r>
              <a:rPr lang="ka-GE" sz="1800" b="1" dirty="0" smtClean="0"/>
              <a:t>ჯილდოს მიმართ სენსიტიურობა</a:t>
            </a:r>
          </a:p>
          <a:p>
            <a:r>
              <a:rPr lang="ka-GE" sz="1800" dirty="0" smtClean="0"/>
              <a:t>კვლევების მიხედვით, მოზარდები უფრო სენსიტიურები არიან ჯილდოს მყისიერად მიღების მიმართ, ვიდრე ზრდასრულები, რითაც შეიძლება ავხსნათ მათი მიდრეკილება სარისკო ქცევების მიმართ;</a:t>
            </a:r>
          </a:p>
          <a:p>
            <a:r>
              <a:rPr lang="ka-GE" sz="1800" dirty="0" smtClean="0"/>
              <a:t>სარისკო ქცევის განსხვავებული ასაკობრივი ტენდენცია მიეწერებოდა რისკის განსხვავებულ აღქმას/შეფასებას, თუმცა კვლევები ადასტურებს, რომ მოზარდებსა და ზრდასრულებს შორის განსხვავება არა რისკის დაკნინებულ, არამედ ჯილდოს გადაჭარბებულ შეფასებაშია. </a:t>
            </a:r>
          </a:p>
          <a:p>
            <a:pPr marL="0" indent="0" algn="ctr">
              <a:buNone/>
            </a:pPr>
            <a:r>
              <a:rPr lang="ka-GE" sz="1800" i="1" dirty="0" smtClean="0"/>
              <a:t>„</a:t>
            </a:r>
            <a:r>
              <a:rPr lang="en-US" sz="1800" i="1" dirty="0" smtClean="0"/>
              <a:t>Thus, what distinguishes adolescents from adults in this regard is</a:t>
            </a:r>
            <a:r>
              <a:rPr lang="ka-GE" sz="1800" i="1" dirty="0" smtClean="0"/>
              <a:t> </a:t>
            </a:r>
            <a:r>
              <a:rPr lang="en-US" sz="1800" i="1" dirty="0" smtClean="0"/>
              <a:t>not</a:t>
            </a:r>
            <a:r>
              <a:rPr lang="ka-GE" sz="1800" i="1" dirty="0" smtClean="0"/>
              <a:t> </a:t>
            </a:r>
            <a:r>
              <a:rPr lang="en-US" sz="1800" i="1" dirty="0" smtClean="0"/>
              <a:t>the</a:t>
            </a:r>
            <a:r>
              <a:rPr lang="ka-GE" sz="1800" i="1" dirty="0" smtClean="0"/>
              <a:t> </a:t>
            </a:r>
            <a:r>
              <a:rPr lang="en-US" sz="1800" i="1" dirty="0" smtClean="0"/>
              <a:t>fact</a:t>
            </a:r>
            <a:r>
              <a:rPr lang="ka-GE" sz="1800" i="1" dirty="0" smtClean="0"/>
              <a:t> </a:t>
            </a:r>
            <a:r>
              <a:rPr lang="en-US" sz="1800" i="1" dirty="0" smtClean="0"/>
              <a:t>that</a:t>
            </a:r>
            <a:r>
              <a:rPr lang="ka-GE" sz="1800" i="1" dirty="0" smtClean="0"/>
              <a:t> </a:t>
            </a:r>
            <a:r>
              <a:rPr lang="en-US" sz="1800" i="1" dirty="0" smtClean="0"/>
              <a:t>teens</a:t>
            </a:r>
            <a:r>
              <a:rPr lang="ka-GE" sz="1800" i="1" dirty="0" smtClean="0"/>
              <a:t> </a:t>
            </a:r>
            <a:r>
              <a:rPr lang="en-US" sz="1800" i="1" dirty="0" smtClean="0"/>
              <a:t>are</a:t>
            </a:r>
            <a:r>
              <a:rPr lang="ka-GE" sz="1800" i="1" dirty="0" smtClean="0"/>
              <a:t> </a:t>
            </a:r>
            <a:r>
              <a:rPr lang="en-US" sz="1800" i="1" dirty="0" smtClean="0"/>
              <a:t>less</a:t>
            </a:r>
            <a:r>
              <a:rPr lang="ka-GE" sz="1800" i="1" dirty="0" smtClean="0"/>
              <a:t> </a:t>
            </a:r>
            <a:r>
              <a:rPr lang="en-US" sz="1800" i="1" dirty="0" smtClean="0"/>
              <a:t>knowledgeable about risks, but rather that they attach greater value to the rewards that risk taking provide</a:t>
            </a:r>
            <a:r>
              <a:rPr lang="ka-GE" sz="1800" i="1" dirty="0" smtClean="0"/>
              <a:t>“</a:t>
            </a:r>
          </a:p>
          <a:p>
            <a:pPr marL="0" indent="0" algn="ctr">
              <a:buNone/>
            </a:pPr>
            <a:endParaRPr lang="ka-GE" sz="1800" i="1" dirty="0"/>
          </a:p>
          <a:p>
            <a:pPr marL="0" indent="0" algn="just">
              <a:buNone/>
            </a:pPr>
            <a:r>
              <a:rPr lang="ka-GE" sz="1800" b="1" dirty="0" smtClean="0"/>
              <a:t>თვითრეგულაცია</a:t>
            </a:r>
          </a:p>
          <a:p>
            <a:pPr algn="just"/>
            <a:r>
              <a:rPr lang="ka-GE" sz="1800" dirty="0" smtClean="0"/>
              <a:t>თვითრეგულაციის უნარი მნიშვნელოვნად იზრდება შუა მოზარდობიდან ადრეულ მოწიფულობამდე;</a:t>
            </a:r>
          </a:p>
          <a:p>
            <a:pPr algn="just"/>
            <a:r>
              <a:rPr lang="ka-GE" sz="1800" dirty="0" smtClean="0"/>
              <a:t>კვლევის თანახმად (</a:t>
            </a:r>
            <a:r>
              <a:rPr lang="en-US" sz="1800" dirty="0" smtClean="0"/>
              <a:t>TOL test</a:t>
            </a:r>
            <a:r>
              <a:rPr lang="ka-GE" sz="1800" dirty="0" smtClean="0"/>
              <a:t>)</a:t>
            </a:r>
            <a:r>
              <a:rPr lang="en-US" sz="1800" dirty="0" smtClean="0"/>
              <a:t>, </a:t>
            </a:r>
            <a:r>
              <a:rPr lang="ka-GE" sz="1800" dirty="0" smtClean="0"/>
              <a:t>ადრეულ და შუა მოზარდობაში, გვიან მოზარდობასთან და ადრეულ მოწიფულობასთან შედარებით, ინდივიდები ნაკლებ დროს ხარჯავენ ქცევის წინასწარ დაგეგმვასა და მოქმედების დაწყებაზე. </a:t>
            </a:r>
          </a:p>
          <a:p>
            <a:pPr marL="0" indent="0" algn="just">
              <a:buNone/>
            </a:pPr>
            <a:endParaRPr lang="en-US" sz="1800" i="1" dirty="0"/>
          </a:p>
        </p:txBody>
      </p:sp>
    </p:spTree>
    <p:extLst>
      <p:ext uri="{BB962C8B-B14F-4D97-AF65-F5344CB8AC3E}">
        <p14:creationId xmlns:p14="http://schemas.microsoft.com/office/powerpoint/2010/main" val="22916799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467388"/>
          </a:xfrm>
        </p:spPr>
        <p:txBody>
          <a:bodyPr>
            <a:normAutofit fontScale="90000"/>
          </a:bodyPr>
          <a:lstStyle/>
          <a:p>
            <a:r>
              <a:rPr lang="ka-GE" sz="2700" b="1" dirty="0" smtClean="0"/>
              <a:t>მოზარდობა და შეზღუდული სამართლებრივი პასუხისმგებლობა</a:t>
            </a:r>
            <a:r>
              <a:rPr lang="en-US" dirty="0" smtClean="0"/>
              <a:t/>
            </a:r>
            <a:br>
              <a:rPr lang="en-US" dirty="0" smtClean="0"/>
            </a:b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768283390"/>
              </p:ext>
            </p:extLst>
          </p:nvPr>
        </p:nvGraphicFramePr>
        <p:xfrm>
          <a:off x="838200" y="1201003"/>
          <a:ext cx="10515600" cy="54318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6" name="Elbow Connector 5"/>
          <p:cNvCxnSpPr/>
          <p:nvPr/>
        </p:nvCxnSpPr>
        <p:spPr>
          <a:xfrm rot="5400000">
            <a:off x="7362969" y="4360460"/>
            <a:ext cx="2402005" cy="2142696"/>
          </a:xfrm>
          <a:prstGeom prst="bentConnector3">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530295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a-GE" dirty="0" smtClean="0"/>
              <a:t>განსახილველი საკითხები</a:t>
            </a:r>
            <a:endParaRPr lang="en-US" dirty="0"/>
          </a:p>
        </p:txBody>
      </p:sp>
      <p:sp>
        <p:nvSpPr>
          <p:cNvPr id="3" name="Content Placeholder 2"/>
          <p:cNvSpPr>
            <a:spLocks noGrp="1"/>
          </p:cNvSpPr>
          <p:nvPr>
            <p:ph idx="1"/>
          </p:nvPr>
        </p:nvSpPr>
        <p:spPr>
          <a:xfrm>
            <a:off x="491319" y="1825625"/>
            <a:ext cx="11436824" cy="4351338"/>
          </a:xfrm>
        </p:spPr>
        <p:txBody>
          <a:bodyPr>
            <a:normAutofit/>
          </a:bodyPr>
          <a:lstStyle/>
          <a:p>
            <a:r>
              <a:rPr lang="ka-GE" sz="2000" dirty="0" smtClean="0"/>
              <a:t>სამართლებრივი პასუხისმგებლობის, მართლწინააღმდეგობის და ბრალის ცნება;</a:t>
            </a:r>
          </a:p>
          <a:p>
            <a:r>
              <a:rPr lang="ka-GE" sz="2000" dirty="0" smtClean="0"/>
              <a:t>მოზარდის ბიოლოგიური, კოგნიტური და ფსიქოსოციალური განვითარების თავისებურებები;</a:t>
            </a:r>
          </a:p>
          <a:p>
            <a:r>
              <a:rPr lang="ka-GE" sz="2000" dirty="0" smtClean="0"/>
              <a:t>მოზარდობა და შეზღუდული სამართლებრივი პასუხისმგებლობა. </a:t>
            </a:r>
            <a:endParaRPr lang="en-US" sz="2000" dirty="0"/>
          </a:p>
        </p:txBody>
      </p:sp>
    </p:spTree>
    <p:extLst>
      <p:ext uri="{BB962C8B-B14F-4D97-AF65-F5344CB8AC3E}">
        <p14:creationId xmlns:p14="http://schemas.microsoft.com/office/powerpoint/2010/main" val="34619410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17514"/>
          </a:xfrm>
        </p:spPr>
        <p:txBody>
          <a:bodyPr>
            <a:normAutofit/>
          </a:bodyPr>
          <a:lstStyle/>
          <a:p>
            <a:r>
              <a:rPr lang="ka-GE" sz="3200" b="1" dirty="0" smtClean="0"/>
              <a:t>სამართლებრივი პასუხისმგებლობა და დანაშაული</a:t>
            </a:r>
            <a:endParaRPr lang="en-US" sz="3200" b="1" dirty="0"/>
          </a:p>
        </p:txBody>
      </p:sp>
      <p:sp>
        <p:nvSpPr>
          <p:cNvPr id="3" name="Content Placeholder 2"/>
          <p:cNvSpPr>
            <a:spLocks noGrp="1"/>
          </p:cNvSpPr>
          <p:nvPr>
            <p:ph idx="1"/>
          </p:nvPr>
        </p:nvSpPr>
        <p:spPr>
          <a:xfrm>
            <a:off x="838200" y="1173707"/>
            <a:ext cx="10515600" cy="5003256"/>
          </a:xfrm>
        </p:spPr>
        <p:txBody>
          <a:bodyPr/>
          <a:lstStyle/>
          <a:p>
            <a:r>
              <a:rPr lang="ka-GE" sz="2000" dirty="0"/>
              <a:t>სისხლისსამართლებრივი პასუხისმგებლობა არის სისხლისსამართლებრივი ნორმის დარღვევისთვის (დანაშაულისთვის) გათვალისწინებული სანქცია- სასჯელი. </a:t>
            </a:r>
            <a:endParaRPr lang="ka-GE" sz="2000" dirty="0" smtClean="0"/>
          </a:p>
          <a:p>
            <a:r>
              <a:rPr lang="ka-GE" sz="2000" dirty="0" smtClean="0"/>
              <a:t>დანაშაული </a:t>
            </a:r>
            <a:r>
              <a:rPr lang="ka-GE" sz="2000" dirty="0"/>
              <a:t>განიმარტება, როგორც მართლსაწინააღმდეგო და ბრალეული ქმედება. </a:t>
            </a:r>
            <a:endParaRPr lang="en-US" sz="2000" dirty="0"/>
          </a:p>
          <a:p>
            <a:pPr marL="0" indent="0">
              <a:buNone/>
            </a:pPr>
            <a:endParaRPr lang="en-US" dirty="0"/>
          </a:p>
        </p:txBody>
      </p:sp>
      <p:graphicFrame>
        <p:nvGraphicFramePr>
          <p:cNvPr id="4" name="Diagram 3"/>
          <p:cNvGraphicFramePr/>
          <p:nvPr>
            <p:extLst>
              <p:ext uri="{D42A27DB-BD31-4B8C-83A1-F6EECF244321}">
                <p14:modId xmlns:p14="http://schemas.microsoft.com/office/powerpoint/2010/main" val="3707102089"/>
              </p:ext>
            </p:extLst>
          </p:nvPr>
        </p:nvGraphicFramePr>
        <p:xfrm>
          <a:off x="1895523" y="2183642"/>
          <a:ext cx="8128000" cy="477355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024492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296536"/>
            <a:ext cx="11353800" cy="5561463"/>
          </a:xfrm>
        </p:spPr>
        <p:txBody>
          <a:bodyPr>
            <a:normAutofit/>
          </a:bodyPr>
          <a:lstStyle/>
          <a:p>
            <a:endParaRPr lang="ka-GE" sz="2000" dirty="0" smtClean="0"/>
          </a:p>
          <a:p>
            <a:pPr marL="0" indent="0">
              <a:buNone/>
            </a:pPr>
            <a:endParaRPr lang="ka-GE" sz="2000" dirty="0"/>
          </a:p>
          <a:p>
            <a:endParaRPr lang="ka-GE" sz="2000" dirty="0" smtClean="0"/>
          </a:p>
          <a:p>
            <a:endParaRPr lang="ka-GE" sz="1600" dirty="0"/>
          </a:p>
          <a:p>
            <a:endParaRPr lang="ka-GE" sz="1600" dirty="0" smtClean="0"/>
          </a:p>
          <a:p>
            <a:endParaRPr lang="ka-GE" sz="1600" dirty="0"/>
          </a:p>
          <a:p>
            <a:pPr marL="0" indent="0">
              <a:buNone/>
            </a:pPr>
            <a:endParaRPr lang="ka-GE" sz="1600" dirty="0" smtClean="0"/>
          </a:p>
          <a:p>
            <a:r>
              <a:rPr lang="ka-GE" sz="1600" dirty="0" smtClean="0"/>
              <a:t>მართლწინააღმდეგობის </a:t>
            </a:r>
            <a:r>
              <a:rPr lang="ka-GE" sz="1600" dirty="0"/>
              <a:t>გამომრიცხავი გარემოების არსებობა ნიშნავს, რომ ქმედების შემადგენლობა (კანონით განსაზღვრული ამკრძალავი და სავალდებულო ნორმისგან გადახრილი ქცევა) განხორციელდა, მაგრამ მართლწინააღმდეგობის გამომრიცხავი გარემოების არსებობის გამო, ეს ქმედება მაინც </a:t>
            </a:r>
            <a:r>
              <a:rPr lang="ka-GE" sz="1600" dirty="0" smtClean="0"/>
              <a:t>მართლზომიერია.</a:t>
            </a:r>
          </a:p>
          <a:p>
            <a:r>
              <a:rPr lang="ka-GE" sz="1600" dirty="0" smtClean="0"/>
              <a:t>მართლწინააღმდეგობის </a:t>
            </a:r>
            <a:r>
              <a:rPr lang="ka-GE" sz="1600" dirty="0"/>
              <a:t>გამომრიცხავი გარემოება ობიექტური კატეგორიაა, რომელიც პირს სუბიექტურად უნდა ჰქონდეს შეცნობილი. </a:t>
            </a:r>
            <a:endParaRPr lang="ka-GE" sz="1600" dirty="0" smtClean="0"/>
          </a:p>
          <a:p>
            <a:pPr lvl="0"/>
            <a:r>
              <a:rPr lang="ka-GE" sz="1600" dirty="0"/>
              <a:t>აუცილებელი მოგერიება </a:t>
            </a:r>
          </a:p>
          <a:p>
            <a:pPr lvl="0"/>
            <a:r>
              <a:rPr lang="ka-GE" sz="1600" dirty="0" smtClean="0"/>
              <a:t>უკიდურესი </a:t>
            </a:r>
            <a:r>
              <a:rPr lang="ka-GE" sz="1600" dirty="0"/>
              <a:t>აუცილებლობა </a:t>
            </a:r>
            <a:endParaRPr lang="ka-GE" sz="1600" dirty="0" smtClean="0"/>
          </a:p>
          <a:p>
            <a:pPr lvl="0"/>
            <a:r>
              <a:rPr lang="ka-GE" sz="1600" dirty="0" smtClean="0"/>
              <a:t>დამნაშავის </a:t>
            </a:r>
            <a:r>
              <a:rPr lang="ka-GE" sz="1600" dirty="0"/>
              <a:t>შემყრობა</a:t>
            </a:r>
            <a:endParaRPr lang="en-US" sz="1600" dirty="0"/>
          </a:p>
          <a:p>
            <a:pPr lvl="0"/>
            <a:r>
              <a:rPr lang="ka-GE" sz="1600" dirty="0"/>
              <a:t>მართლზომიერი რისკი</a:t>
            </a:r>
            <a:endParaRPr lang="en-US" sz="1600" dirty="0"/>
          </a:p>
          <a:p>
            <a:pPr marL="0" indent="0">
              <a:buNone/>
            </a:pPr>
            <a:endParaRPr lang="en-US" dirty="0"/>
          </a:p>
        </p:txBody>
      </p:sp>
      <p:graphicFrame>
        <p:nvGraphicFramePr>
          <p:cNvPr id="5" name="Diagram 4"/>
          <p:cNvGraphicFramePr/>
          <p:nvPr>
            <p:extLst>
              <p:ext uri="{D42A27DB-BD31-4B8C-83A1-F6EECF244321}">
                <p14:modId xmlns:p14="http://schemas.microsoft.com/office/powerpoint/2010/main" val="3801104464"/>
              </p:ext>
            </p:extLst>
          </p:nvPr>
        </p:nvGraphicFramePr>
        <p:xfrm>
          <a:off x="1009934" y="109182"/>
          <a:ext cx="9867332" cy="36712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759506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8630" y="215001"/>
            <a:ext cx="10515600" cy="835878"/>
          </a:xfrm>
        </p:spPr>
        <p:txBody>
          <a:bodyPr>
            <a:normAutofit/>
          </a:bodyPr>
          <a:lstStyle/>
          <a:p>
            <a:r>
              <a:rPr lang="ka-GE" sz="2800" b="1" dirty="0" smtClean="0"/>
              <a:t>მართლწინააღმდეგობა და სამართლებრივი პასუხისმგებლობა</a:t>
            </a:r>
            <a:endParaRPr lang="en-US" sz="2800" b="1" dirty="0"/>
          </a:p>
        </p:txBody>
      </p:sp>
      <p:sp>
        <p:nvSpPr>
          <p:cNvPr id="3" name="Content Placeholder 2"/>
          <p:cNvSpPr>
            <a:spLocks noGrp="1"/>
          </p:cNvSpPr>
          <p:nvPr>
            <p:ph idx="1"/>
          </p:nvPr>
        </p:nvSpPr>
        <p:spPr>
          <a:xfrm>
            <a:off x="218364" y="1405719"/>
            <a:ext cx="11696132" cy="5186149"/>
          </a:xfrm>
        </p:spPr>
        <p:txBody>
          <a:bodyPr>
            <a:normAutofit/>
          </a:bodyPr>
          <a:lstStyle/>
          <a:p>
            <a:pPr marL="0" indent="0" algn="just">
              <a:buNone/>
            </a:pPr>
            <a:r>
              <a:rPr lang="ka-GE" sz="2400" dirty="0" smtClean="0"/>
              <a:t>მართლწინააღმდეგობის გამომრიცხველი გარემოების საფუძველზე პირის გათავისუფლება ნიშნავს მის </a:t>
            </a:r>
            <a:r>
              <a:rPr lang="ka-GE" sz="2400" b="1" dirty="0" smtClean="0"/>
              <a:t>გამართლებას,</a:t>
            </a:r>
            <a:r>
              <a:rPr lang="ka-GE" sz="2400" dirty="0" smtClean="0"/>
              <a:t> ხოლო ბრალის გამომრიცხველი გარემოების საფუძველზე პირის გათავისუფლება ნიშნავს </a:t>
            </a:r>
            <a:r>
              <a:rPr lang="ka-GE" sz="2400" u="sng" dirty="0" smtClean="0"/>
              <a:t>მიერ მიერ ჩადენილი მართლსაწინააღმდეგო ქმედების</a:t>
            </a:r>
            <a:r>
              <a:rPr lang="ka-GE" sz="2400" dirty="0" smtClean="0"/>
              <a:t> </a:t>
            </a:r>
            <a:r>
              <a:rPr lang="ka-GE" sz="2400" b="1" dirty="0" smtClean="0"/>
              <a:t>პატიებას. </a:t>
            </a:r>
          </a:p>
          <a:p>
            <a:pPr marL="0" indent="0" algn="just">
              <a:buNone/>
            </a:pPr>
            <a:endParaRPr lang="ka-GE" sz="2400" b="1" dirty="0" smtClean="0"/>
          </a:p>
          <a:p>
            <a:r>
              <a:rPr lang="ka-GE" sz="2200" dirty="0" smtClean="0"/>
              <a:t>მართლწინააღმდეგობის გამომრიცხავი გარემოების შემთხვევაში, პირს არ შეიძლება დაეკისროს სასჯელი ან სამართლებრივი იძულების ღონისძიება. </a:t>
            </a:r>
          </a:p>
          <a:p>
            <a:pPr marL="0" indent="0">
              <a:buNone/>
            </a:pPr>
            <a:endParaRPr lang="ka-GE" sz="2200" dirty="0" smtClean="0"/>
          </a:p>
          <a:p>
            <a:r>
              <a:rPr lang="ka-GE" sz="2200" dirty="0" smtClean="0"/>
              <a:t>არაბრალეულად </a:t>
            </a:r>
            <a:r>
              <a:rPr lang="ka-GE" sz="2200" dirty="0"/>
              <a:t>მოქმედი პირის </a:t>
            </a:r>
            <a:r>
              <a:rPr lang="ka-GE" sz="2200" dirty="0" smtClean="0"/>
              <a:t>მიმართ, შეიძლება </a:t>
            </a:r>
            <a:r>
              <a:rPr lang="ka-GE" sz="2200" dirty="0"/>
              <a:t>იძულებითი ღონისძიების გამოყენება, ვინაიდან მისი მოქმედება არ არის გამართლებული, მიუხედავად იმისა, რომ არ შეიძლება მისთვის სასჯელის შეფარდება.</a:t>
            </a:r>
            <a:endParaRPr lang="en-US" sz="2200" dirty="0"/>
          </a:p>
          <a:p>
            <a:pPr marL="0" indent="0">
              <a:buNone/>
            </a:pPr>
            <a:endParaRPr lang="en-US" dirty="0"/>
          </a:p>
        </p:txBody>
      </p:sp>
    </p:spTree>
    <p:extLst>
      <p:ext uri="{BB962C8B-B14F-4D97-AF65-F5344CB8AC3E}">
        <p14:creationId xmlns:p14="http://schemas.microsoft.com/office/powerpoint/2010/main" val="2517675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819"/>
            <a:ext cx="10515600" cy="631162"/>
          </a:xfrm>
        </p:spPr>
        <p:txBody>
          <a:bodyPr>
            <a:normAutofit/>
          </a:bodyPr>
          <a:lstStyle/>
          <a:p>
            <a:r>
              <a:rPr lang="ka-GE" sz="2800" b="1" dirty="0" smtClean="0"/>
              <a:t>ბრალი</a:t>
            </a:r>
            <a:endParaRPr lang="en-US" sz="2800" b="1" dirty="0"/>
          </a:p>
        </p:txBody>
      </p:sp>
      <p:sp>
        <p:nvSpPr>
          <p:cNvPr id="3" name="Content Placeholder 2"/>
          <p:cNvSpPr>
            <a:spLocks noGrp="1"/>
          </p:cNvSpPr>
          <p:nvPr>
            <p:ph idx="1"/>
          </p:nvPr>
        </p:nvSpPr>
        <p:spPr>
          <a:xfrm>
            <a:off x="259307" y="887104"/>
            <a:ext cx="11627893" cy="5636526"/>
          </a:xfrm>
        </p:spPr>
        <p:txBody>
          <a:bodyPr/>
          <a:lstStyle/>
          <a:p>
            <a:pPr marL="0" indent="0">
              <a:buNone/>
            </a:pPr>
            <a:r>
              <a:rPr lang="ka-GE" sz="2000" dirty="0"/>
              <a:t>სამართლებრივი სახელმწიფოს პრინციპიდან და გულისხმობს, რომ პირი მხოლოდ მაშინ დაისაჯოს, როდესაც არსებობს მისთვის </a:t>
            </a:r>
            <a:r>
              <a:rPr lang="ka-GE" sz="2000" b="1" dirty="0"/>
              <a:t>მართლსაწინააღმდეგო ქმედების ინდივიდუალურად შერაცხვის სამართლებრივი საფუძველი. </a:t>
            </a:r>
            <a:endParaRPr lang="en-US" sz="2000" b="1" dirty="0"/>
          </a:p>
          <a:p>
            <a:pPr marL="0" indent="0">
              <a:buNone/>
            </a:pPr>
            <a:r>
              <a:rPr lang="ka-GE" dirty="0" smtClean="0"/>
              <a:t>                                                               </a:t>
            </a:r>
          </a:p>
          <a:p>
            <a:pPr marL="0" indent="0">
              <a:buNone/>
            </a:pPr>
            <a:endParaRPr lang="ka-GE" dirty="0"/>
          </a:p>
          <a:p>
            <a:pPr marL="0" indent="0">
              <a:buNone/>
            </a:pPr>
            <a:endParaRPr lang="ka-GE" dirty="0" smtClean="0"/>
          </a:p>
          <a:p>
            <a:pPr marL="0" indent="0">
              <a:buNone/>
            </a:pPr>
            <a:endParaRPr lang="ka-GE" dirty="0"/>
          </a:p>
          <a:p>
            <a:pPr marL="0" indent="0">
              <a:buNone/>
            </a:pPr>
            <a:endParaRPr lang="ka-GE" dirty="0" smtClean="0"/>
          </a:p>
          <a:p>
            <a:pPr marL="0" indent="0">
              <a:buNone/>
            </a:pPr>
            <a:r>
              <a:rPr lang="ka-GE" sz="2000" dirty="0"/>
              <a:t> </a:t>
            </a:r>
            <a:r>
              <a:rPr lang="ka-GE" sz="2000" dirty="0" smtClean="0"/>
              <a:t>                                                                              რას ეფუძნება მესამე პირის შეფასება/მისი გაკიცხვა??</a:t>
            </a:r>
          </a:p>
          <a:p>
            <a:pPr marL="0" indent="0">
              <a:buNone/>
            </a:pPr>
            <a:endParaRPr lang="ka-GE" sz="2000" dirty="0" smtClean="0"/>
          </a:p>
          <a:p>
            <a:pPr marL="0" indent="0">
              <a:buNone/>
            </a:pPr>
            <a:endParaRPr lang="en-US" sz="2000" dirty="0"/>
          </a:p>
        </p:txBody>
      </p:sp>
      <p:sp>
        <p:nvSpPr>
          <p:cNvPr id="6" name="Rounded Rectangle 5"/>
          <p:cNvSpPr/>
          <p:nvPr/>
        </p:nvSpPr>
        <p:spPr>
          <a:xfrm>
            <a:off x="614149" y="1897039"/>
            <a:ext cx="3944203" cy="1787857"/>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ka-GE" i="1" dirty="0" smtClean="0"/>
              <a:t>ფსიქოლოგიური თეორია - </a:t>
            </a:r>
            <a:r>
              <a:rPr lang="ka-GE" dirty="0" smtClean="0"/>
              <a:t>ინდივიდის დამოკიდებულება ჩადენილი ქმედების მიმართ: განზრახვა ან გაუფრთხილებლობა</a:t>
            </a:r>
            <a:endParaRPr lang="en-US" dirty="0"/>
          </a:p>
        </p:txBody>
      </p:sp>
      <p:sp>
        <p:nvSpPr>
          <p:cNvPr id="7" name="Cross 6"/>
          <p:cNvSpPr/>
          <p:nvPr/>
        </p:nvSpPr>
        <p:spPr>
          <a:xfrm>
            <a:off x="4668671" y="1897038"/>
            <a:ext cx="1692323" cy="1787857"/>
          </a:xfrm>
          <a:prstGeom prst="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1200" b="1" dirty="0" smtClean="0"/>
              <a:t>მესამე პირის შეფასება</a:t>
            </a:r>
            <a:endParaRPr lang="en-US" sz="1200" b="1" dirty="0"/>
          </a:p>
        </p:txBody>
      </p:sp>
      <p:sp>
        <p:nvSpPr>
          <p:cNvPr id="8" name="Rounded Rectangle 7"/>
          <p:cNvSpPr/>
          <p:nvPr/>
        </p:nvSpPr>
        <p:spPr>
          <a:xfrm>
            <a:off x="6471313" y="2006220"/>
            <a:ext cx="3944203" cy="1787857"/>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ka-GE" sz="1600" i="1" dirty="0" smtClean="0"/>
              <a:t>ნორმატიული თეორია - </a:t>
            </a:r>
            <a:r>
              <a:rPr lang="ka-GE" sz="1600" dirty="0"/>
              <a:t>მოსამართლის მიერ, პირის ინდივიდუალურ-სამართლებრივი გაკიცხვა მის მიერ ჩადენილი მართლსაწინააღმდეგო ქმედებისთვის, </a:t>
            </a:r>
            <a:endParaRPr lang="en-US" sz="1600" dirty="0"/>
          </a:p>
        </p:txBody>
      </p:sp>
      <p:sp>
        <p:nvSpPr>
          <p:cNvPr id="9" name="Down Arrow 8"/>
          <p:cNvSpPr/>
          <p:nvPr/>
        </p:nvSpPr>
        <p:spPr>
          <a:xfrm>
            <a:off x="8211402" y="3848669"/>
            <a:ext cx="464024" cy="60050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6209731" y="4722125"/>
            <a:ext cx="4462818" cy="21358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b="1" dirty="0" smtClean="0"/>
              <a:t>პირის ბრალუნარიანობას </a:t>
            </a:r>
            <a:r>
              <a:rPr lang="ka-GE" dirty="0" smtClean="0"/>
              <a:t>ჰქონდა თუ არა </a:t>
            </a:r>
            <a:r>
              <a:rPr lang="ka-GE" dirty="0"/>
              <a:t>ნორმის შესაბამისი მოქმედების შესრულების შესაძლებლობა</a:t>
            </a:r>
            <a:endParaRPr lang="en-US" dirty="0"/>
          </a:p>
        </p:txBody>
      </p:sp>
    </p:spTree>
    <p:extLst>
      <p:ext uri="{BB962C8B-B14F-4D97-AF65-F5344CB8AC3E}">
        <p14:creationId xmlns:p14="http://schemas.microsoft.com/office/powerpoint/2010/main" val="7276762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49275"/>
          </a:xfrm>
        </p:spPr>
        <p:txBody>
          <a:bodyPr>
            <a:normAutofit/>
          </a:bodyPr>
          <a:lstStyle/>
          <a:p>
            <a:r>
              <a:rPr lang="ka-GE" sz="2800" b="1" dirty="0" smtClean="0"/>
              <a:t>ბრალუნარიანობა</a:t>
            </a:r>
            <a:endParaRPr lang="en-US" sz="2800" b="1" dirty="0"/>
          </a:p>
        </p:txBody>
      </p:sp>
      <p:sp>
        <p:nvSpPr>
          <p:cNvPr id="3" name="Content Placeholder 2"/>
          <p:cNvSpPr>
            <a:spLocks noGrp="1"/>
          </p:cNvSpPr>
          <p:nvPr>
            <p:ph idx="1"/>
          </p:nvPr>
        </p:nvSpPr>
        <p:spPr>
          <a:xfrm>
            <a:off x="150125" y="914400"/>
            <a:ext cx="11914496" cy="5262563"/>
          </a:xfrm>
        </p:spPr>
        <p:txBody>
          <a:bodyPr/>
          <a:lstStyle/>
          <a:p>
            <a:pPr marL="0" indent="0">
              <a:buNone/>
            </a:pPr>
            <a:endParaRPr lang="ka-GE" dirty="0" smtClean="0"/>
          </a:p>
          <a:p>
            <a:pPr marL="0" indent="0">
              <a:buNone/>
            </a:pPr>
            <a:endParaRPr lang="ka-GE" dirty="0"/>
          </a:p>
          <a:p>
            <a:pPr marL="0" indent="0">
              <a:buNone/>
            </a:pPr>
            <a:endParaRPr lang="ka-GE" dirty="0" smtClean="0"/>
          </a:p>
          <a:p>
            <a:pPr marL="0" indent="0">
              <a:buNone/>
            </a:pPr>
            <a:endParaRPr lang="ka-GE" dirty="0"/>
          </a:p>
          <a:p>
            <a:pPr marL="0" indent="0">
              <a:buNone/>
            </a:pPr>
            <a:endParaRPr lang="ka-GE" dirty="0" smtClean="0"/>
          </a:p>
          <a:p>
            <a:r>
              <a:rPr lang="ka-GE" sz="2000" dirty="0" smtClean="0"/>
              <a:t>მართლსაწინააღმდეგო ქმედების ჩადენა დამოკიდებული არ არის ბრალუნარიანობაზე (ფსიქიკური ჯანმრთელობის პრობლემის მქონე ადამიანი არაბრალეულია, მაგრამ შეიძლება ჩაიდინოს მართლსაწინააღმდეგო ქმედება);</a:t>
            </a:r>
          </a:p>
          <a:p>
            <a:pPr marL="0" indent="0">
              <a:buNone/>
            </a:pPr>
            <a:endParaRPr lang="ka-GE" sz="2000" dirty="0" smtClean="0"/>
          </a:p>
          <a:p>
            <a:r>
              <a:rPr lang="ka-GE" sz="2000" dirty="0" smtClean="0"/>
              <a:t>ქმედუნარიანობა არ გულისხმობს ბრალუნარიანობას, შესაბამისად, ქმედუნარიანმა ადამიანმა შეიძლება ჩაიდინოს მართლსაწინააღმდეგო მოქმედება, მაგრამ არ იყოს ბრალეული.</a:t>
            </a:r>
          </a:p>
          <a:p>
            <a:pPr marL="0" indent="0">
              <a:buNone/>
            </a:pPr>
            <a:endParaRPr lang="ka-GE" dirty="0" smtClean="0"/>
          </a:p>
          <a:p>
            <a:pPr marL="0" indent="0">
              <a:buNone/>
            </a:pPr>
            <a:endParaRPr lang="ka-GE" dirty="0" smtClean="0"/>
          </a:p>
        </p:txBody>
      </p:sp>
      <p:sp>
        <p:nvSpPr>
          <p:cNvPr id="5" name="Rounded Rectangle 4"/>
          <p:cNvSpPr/>
          <p:nvPr/>
        </p:nvSpPr>
        <p:spPr>
          <a:xfrm>
            <a:off x="150125" y="1796410"/>
            <a:ext cx="2552132" cy="1125939"/>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ka-GE" dirty="0" smtClean="0"/>
              <a:t>ბრალუნარიანობა</a:t>
            </a:r>
            <a:endParaRPr lang="en-US" dirty="0"/>
          </a:p>
        </p:txBody>
      </p:sp>
      <p:sp>
        <p:nvSpPr>
          <p:cNvPr id="6" name="Equal 5"/>
          <p:cNvSpPr/>
          <p:nvPr/>
        </p:nvSpPr>
        <p:spPr>
          <a:xfrm>
            <a:off x="2600041" y="1936298"/>
            <a:ext cx="1487036" cy="846161"/>
          </a:xfrm>
          <a:prstGeom prst="mathEqua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9" name="Rounded Rectangle 8"/>
          <p:cNvSpPr/>
          <p:nvPr/>
        </p:nvSpPr>
        <p:spPr>
          <a:xfrm>
            <a:off x="3997939" y="1885121"/>
            <a:ext cx="2313723" cy="1037228"/>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ka-GE" dirty="0" smtClean="0"/>
              <a:t>შერაცხაობა</a:t>
            </a:r>
            <a:endParaRPr lang="en-US" dirty="0"/>
          </a:p>
        </p:txBody>
      </p:sp>
      <p:sp>
        <p:nvSpPr>
          <p:cNvPr id="10" name="Rounded Rectangle 9"/>
          <p:cNvSpPr/>
          <p:nvPr/>
        </p:nvSpPr>
        <p:spPr>
          <a:xfrm>
            <a:off x="7707359" y="1463675"/>
            <a:ext cx="3706079" cy="1719618"/>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ka-GE" b="1" dirty="0"/>
              <a:t>პიროვნებას აქვს თავისუფალი ნება და თავის ნებაზე ხელმძღვანელობის უნარი. </a:t>
            </a:r>
            <a:endParaRPr lang="en-US" b="1" dirty="0"/>
          </a:p>
        </p:txBody>
      </p:sp>
      <p:sp>
        <p:nvSpPr>
          <p:cNvPr id="12" name="Equal 11"/>
          <p:cNvSpPr/>
          <p:nvPr/>
        </p:nvSpPr>
        <p:spPr>
          <a:xfrm>
            <a:off x="6219753" y="2021549"/>
            <a:ext cx="1487606" cy="750627"/>
          </a:xfrm>
          <a:prstGeom prst="mathEqua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39272136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0904" y="189386"/>
            <a:ext cx="10515600" cy="467388"/>
          </a:xfrm>
        </p:spPr>
        <p:txBody>
          <a:bodyPr>
            <a:normAutofit fontScale="90000"/>
          </a:bodyPr>
          <a:lstStyle/>
          <a:p>
            <a:r>
              <a:rPr lang="ka-GE" sz="2800" b="1" dirty="0" smtClean="0"/>
              <a:t>ბრალის გამომრიცხავი გარემოება</a:t>
            </a:r>
            <a:endParaRPr lang="en-US" sz="2800"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135951930"/>
              </p:ext>
            </p:extLst>
          </p:nvPr>
        </p:nvGraphicFramePr>
        <p:xfrm>
          <a:off x="0" y="832513"/>
          <a:ext cx="11900848" cy="61687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ight Arrow 4"/>
          <p:cNvSpPr/>
          <p:nvPr/>
        </p:nvSpPr>
        <p:spPr>
          <a:xfrm>
            <a:off x="4858603" y="1651380"/>
            <a:ext cx="545910" cy="20471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3837305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ka-GE" sz="2800" b="1" dirty="0" smtClean="0"/>
              <a:t>სისხლისსამართლის პასუხისმგებლობის მინიმალური ასაკი</a:t>
            </a:r>
            <a:endParaRPr lang="en-US" sz="2800" b="1" dirty="0"/>
          </a:p>
        </p:txBody>
      </p:sp>
      <p:sp>
        <p:nvSpPr>
          <p:cNvPr id="3" name="Content Placeholder 2"/>
          <p:cNvSpPr>
            <a:spLocks noGrp="1"/>
          </p:cNvSpPr>
          <p:nvPr>
            <p:ph idx="1"/>
          </p:nvPr>
        </p:nvSpPr>
        <p:spPr>
          <a:xfrm>
            <a:off x="395785" y="1825625"/>
            <a:ext cx="11796215" cy="4351338"/>
          </a:xfrm>
        </p:spPr>
        <p:txBody>
          <a:bodyPr>
            <a:normAutofit/>
          </a:bodyPr>
          <a:lstStyle/>
          <a:p>
            <a:r>
              <a:rPr lang="ka-GE" sz="2000" dirty="0"/>
              <a:t>სსკ-ს მიხედვით, მართლსაწინააღმდეგო ქმედება შეერაცხება ბრალად მას, ვისაც ამ ქმედების ჩადენამდე შეუსრულდა 14 წელი. ე.ი. მოცემული კანონდებლობის შესაბამისად, პირი ბრალუნარიანი ხდება 14 წლის </a:t>
            </a:r>
            <a:r>
              <a:rPr lang="ka-GE" sz="2000" dirty="0" smtClean="0"/>
              <a:t>ასაკიდან;</a:t>
            </a:r>
          </a:p>
          <a:p>
            <a:pPr marL="0" indent="0">
              <a:buNone/>
            </a:pPr>
            <a:endParaRPr lang="ka-GE" sz="2000" dirty="0" smtClean="0"/>
          </a:p>
          <a:p>
            <a:r>
              <a:rPr lang="ka-GE" sz="2000" dirty="0" smtClean="0"/>
              <a:t>14-17 წლის ასაკში პირი შეიძლება მივიჩნიოთ შეურაცხადად ან შეზღუდულად შერაცხადად, თუმცა ეს ინდივიდუალური კვლევის საგანი ხდება;</a:t>
            </a:r>
          </a:p>
          <a:p>
            <a:pPr marL="0" indent="0">
              <a:buNone/>
            </a:pPr>
            <a:endParaRPr lang="ka-GE" sz="2000" dirty="0" smtClean="0"/>
          </a:p>
          <a:p>
            <a:r>
              <a:rPr lang="ka-GE" sz="2000" dirty="0" smtClean="0"/>
              <a:t>14-17 წლის ასაკში არსებული სამართლებრივი შეღავათები ეფუძნება განვითარების ფსიქოლოგიის თავისებურებებს;</a:t>
            </a:r>
          </a:p>
          <a:p>
            <a:pPr marL="0" indent="0">
              <a:buNone/>
            </a:pPr>
            <a:endParaRPr lang="ka-GE" sz="2000" dirty="0" smtClean="0"/>
          </a:p>
          <a:p>
            <a:endParaRPr lang="en-US" dirty="0"/>
          </a:p>
        </p:txBody>
      </p:sp>
    </p:spTree>
    <p:extLst>
      <p:ext uri="{BB962C8B-B14F-4D97-AF65-F5344CB8AC3E}">
        <p14:creationId xmlns:p14="http://schemas.microsoft.com/office/powerpoint/2010/main" val="289139187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257</TotalTime>
  <Words>1019</Words>
  <Application>Microsoft Office PowerPoint</Application>
  <PresentationFormat>Widescreen</PresentationFormat>
  <Paragraphs>128</Paragraphs>
  <Slides>14</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Calibri Light</vt:lpstr>
      <vt:lpstr>Sylfaen</vt:lpstr>
      <vt:lpstr>Wingdings</vt:lpstr>
      <vt:lpstr>Office Theme</vt:lpstr>
      <vt:lpstr>სამართლებრივი პასუხისმგებლობის მინიმალური ასაკი</vt:lpstr>
      <vt:lpstr>განსახილველი საკითხები</vt:lpstr>
      <vt:lpstr>სამართლებრივი პასუხისმგებლობა და დანაშაული</vt:lpstr>
      <vt:lpstr>PowerPoint Presentation</vt:lpstr>
      <vt:lpstr>მართლწინააღმდეგობა და სამართლებრივი პასუხისმგებლობა</vt:lpstr>
      <vt:lpstr>ბრალი</vt:lpstr>
      <vt:lpstr>ბრალუნარიანობა</vt:lpstr>
      <vt:lpstr>ბრალის გამომრიცხავი გარემოება</vt:lpstr>
      <vt:lpstr>სისხლისსამართლის პასუხისმგებლობის მინიმალური ასაკი</vt:lpstr>
      <vt:lpstr>ტვინის განვითარება მოზარდობის ასაკში</vt:lpstr>
      <vt:lpstr>კოგნიტური განვითარება მოზარდობის ასაკში</vt:lpstr>
      <vt:lpstr>ფსიქოსოციალური უნარები მოზარდობაში</vt:lpstr>
      <vt:lpstr>ფსიქოსოციალური უნარები მოზარდობაში</vt:lpstr>
      <vt:lpstr>მოზარდობა და შეზღუდული სამართლებრივი პასუხისმგებლობა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სამართლებრივი პასუხისმგებლობის მინიმალური ასაკი</dc:title>
  <dc:creator>Tina Bandzeladze</dc:creator>
  <cp:lastModifiedBy>Tina Bandzeladze</cp:lastModifiedBy>
  <cp:revision>33</cp:revision>
  <dcterms:created xsi:type="dcterms:W3CDTF">2020-04-03T19:23:37Z</dcterms:created>
  <dcterms:modified xsi:type="dcterms:W3CDTF">2020-04-04T11:59:33Z</dcterms:modified>
</cp:coreProperties>
</file>