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6400800"/>
          </a:xfrm>
        </p:spPr>
        <p:txBody>
          <a:bodyPr>
            <a:normAutofit lnSpcReduction="10000"/>
          </a:bodyPr>
          <a:lstStyle/>
          <a:p>
            <a:pPr marL="571500" indent="-571500" algn="just"/>
            <a:r>
              <a:rPr lang="ka-GE" sz="2000" dirty="0" smtClean="0">
                <a:latin typeface="Sylfaen" pitchFamily="18" charset="0"/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2000" dirty="0" smtClean="0">
                <a:latin typeface="Sylfaen" pitchFamily="18" charset="0"/>
              </a:rPr>
              <a:t>თსუ ასოცირებული პროფესორი  მაია ლომია</a:t>
            </a:r>
            <a:endParaRPr lang="en-US" sz="2000" dirty="0" smtClean="0">
              <a:latin typeface="Sylfaen" pitchFamily="18" charset="0"/>
            </a:endParaRPr>
          </a:p>
          <a:p>
            <a:pPr marL="571500" indent="-571500" algn="just">
              <a:buNone/>
            </a:pPr>
            <a:endParaRPr lang="en-US" sz="2800" dirty="0" smtClean="0">
              <a:latin typeface="Sylfaen" pitchFamily="18" charset="0"/>
            </a:endParaRPr>
          </a:p>
          <a:p>
            <a:pPr algn="ctr"/>
            <a:r>
              <a:rPr lang="ka-GE" sz="2800" dirty="0" smtClean="0"/>
              <a:t>კოლოკვიუმი #2</a:t>
            </a:r>
          </a:p>
          <a:p>
            <a:r>
              <a:rPr lang="ka-GE" sz="2800" dirty="0" smtClean="0">
                <a:solidFill>
                  <a:srgbClr val="FF0000"/>
                </a:solidFill>
              </a:rPr>
              <a:t>თეორიული  </a:t>
            </a:r>
            <a:r>
              <a:rPr lang="ka-GE" sz="2800" dirty="0" smtClean="0">
                <a:solidFill>
                  <a:srgbClr val="FF0000"/>
                </a:solidFill>
              </a:rPr>
              <a:t>საკითხები</a:t>
            </a:r>
          </a:p>
          <a:p>
            <a:pPr algn="just"/>
            <a:r>
              <a:rPr lang="ka-GE" sz="2800" dirty="0" smtClean="0"/>
              <a:t>1.</a:t>
            </a:r>
            <a:r>
              <a:rPr lang="ka-GE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S-</a:t>
            </a:r>
            <a:r>
              <a:rPr lang="ka-GE" sz="2800" dirty="0" smtClean="0"/>
              <a:t>ური პირისა და რიცხვის ნიშნები მეგრულსა და ლაზურში;</a:t>
            </a:r>
          </a:p>
          <a:p>
            <a:pPr algn="just"/>
            <a:r>
              <a:rPr lang="ka-GE" sz="2800" dirty="0" smtClean="0"/>
              <a:t>2. </a:t>
            </a:r>
            <a:r>
              <a:rPr lang="en-US" sz="2800" dirty="0" smtClean="0"/>
              <a:t>O-</a:t>
            </a:r>
            <a:r>
              <a:rPr lang="ka-GE" sz="2800" dirty="0" smtClean="0"/>
              <a:t>ური </a:t>
            </a:r>
            <a:r>
              <a:rPr lang="ka-GE" sz="2800" dirty="0" smtClean="0"/>
              <a:t>პირისა და რიცხვის ნიშნები მეგრულსა და ლაზურში;</a:t>
            </a:r>
            <a:endParaRPr lang="ka-GE" sz="2800" dirty="0" smtClean="0"/>
          </a:p>
          <a:p>
            <a:pPr algn="just"/>
            <a:r>
              <a:rPr lang="ka-GE" sz="2800" dirty="0" smtClean="0"/>
              <a:t>3</a:t>
            </a:r>
            <a:r>
              <a:rPr lang="ka-GE" sz="2800" dirty="0" smtClean="0"/>
              <a:t>. დრო და </a:t>
            </a:r>
            <a:r>
              <a:rPr lang="ka-GE" sz="2800" dirty="0" smtClean="0"/>
              <a:t>კილო მეგრულსა და ლაზურში</a:t>
            </a:r>
            <a:r>
              <a:rPr lang="ka-GE" sz="2800" dirty="0" smtClean="0"/>
              <a:t>;</a:t>
            </a:r>
          </a:p>
          <a:p>
            <a:pPr algn="just"/>
            <a:r>
              <a:rPr lang="ka-GE" sz="2800" dirty="0" smtClean="0"/>
              <a:t>4. ქცევის რაობა და </a:t>
            </a:r>
            <a:r>
              <a:rPr lang="ka-GE" sz="2800" dirty="0" smtClean="0"/>
              <a:t>სახეები მეგრულსა და ლაზურში</a:t>
            </a:r>
            <a:r>
              <a:rPr lang="ka-GE" sz="2800" dirty="0" smtClean="0"/>
              <a:t>;</a:t>
            </a:r>
          </a:p>
          <a:p>
            <a:r>
              <a:rPr lang="ka-GE" sz="2800" dirty="0" smtClean="0"/>
              <a:t>5.  გარდამავლობა და </a:t>
            </a:r>
            <a:r>
              <a:rPr lang="ka-GE" sz="2800" dirty="0" smtClean="0"/>
              <a:t>კონტაქტი მეგრულსა და </a:t>
            </a:r>
            <a:r>
              <a:rPr lang="ka-GE" sz="2800" dirty="0" smtClean="0"/>
              <a:t>ლაზურში.</a:t>
            </a:r>
            <a:endParaRPr lang="en-US" sz="2800" dirty="0" smtClean="0"/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248400"/>
          </a:xfrm>
        </p:spPr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ka-GE" sz="2800" b="1" dirty="0" smtClean="0">
                <a:solidFill>
                  <a:srgbClr val="FF0000"/>
                </a:solidFill>
                <a:latin typeface="Sylfaen" pitchFamily="18" charset="0"/>
              </a:rPr>
              <a:t>პრაქტიკული სამუშაო</a:t>
            </a:r>
          </a:p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მეგრული/ლაზური </a:t>
            </a:r>
            <a:r>
              <a:rPr lang="ka-GE" sz="2800" dirty="0" smtClean="0">
                <a:latin typeface="Sylfaen" pitchFamily="18" charset="0"/>
              </a:rPr>
              <a:t>ტექსტის ანალიზი</a:t>
            </a:r>
            <a:endParaRPr lang="ka-GE" sz="2800" dirty="0" smtClean="0">
              <a:latin typeface="Sylfae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ka-GE" sz="2800" dirty="0" smtClean="0">
                <a:latin typeface="Sylfaen" pitchFamily="18" charset="0"/>
              </a:rPr>
              <a:t> </a:t>
            </a:r>
            <a:r>
              <a:rPr lang="ka-GE" sz="2800" i="1" dirty="0" smtClean="0">
                <a:latin typeface="Sylfaen" pitchFamily="18" charset="0"/>
              </a:rPr>
              <a:t>(ტექსტების ნიმუშები მოცემულია </a:t>
            </a:r>
            <a:r>
              <a:rPr lang="ka-GE" sz="2800" i="1" dirty="0" smtClean="0">
                <a:latin typeface="Sylfaen" pitchFamily="18" charset="0"/>
              </a:rPr>
              <a:t>პრაქტიკული </a:t>
            </a:r>
            <a:r>
              <a:rPr lang="ka-GE" sz="2800" i="1" smtClean="0">
                <a:latin typeface="Sylfaen" pitchFamily="18" charset="0"/>
              </a:rPr>
              <a:t>სამუშაოს წინა  </a:t>
            </a:r>
            <a:r>
              <a:rPr lang="ka-GE" sz="2800" i="1" smtClean="0">
                <a:latin typeface="Sylfaen" pitchFamily="18" charset="0"/>
              </a:rPr>
              <a:t>ფაილებში)</a:t>
            </a:r>
          </a:p>
          <a:p>
            <a:pPr algn="just">
              <a:buNone/>
            </a:pPr>
            <a:endParaRPr lang="ka-GE" sz="2800" i="1" dirty="0" smtClean="0">
              <a:latin typeface="Sylfaen" pitchFamily="18" charset="0"/>
            </a:endParaRPr>
          </a:p>
          <a:p>
            <a:pPr>
              <a:buFont typeface="Wingdings" pitchFamily="2" charset="2"/>
              <a:buChar char="§"/>
            </a:pPr>
            <a:endParaRPr lang="ka-GE" dirty="0" smtClean="0">
              <a:latin typeface="Sylfae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ka-GE" i="1" dirty="0" smtClean="0">
                <a:latin typeface="Sylfaen" pitchFamily="18" charset="0"/>
              </a:rPr>
              <a:t>გისურვებთ წარმატებებს!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82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12</cp:revision>
  <dcterms:created xsi:type="dcterms:W3CDTF">2006-08-16T00:00:00Z</dcterms:created>
  <dcterms:modified xsi:type="dcterms:W3CDTF">2018-06-24T18:39:46Z</dcterms:modified>
</cp:coreProperties>
</file>